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83" r:id="rId5"/>
  </p:sldMasterIdLst>
  <p:notesMasterIdLst>
    <p:notesMasterId r:id="rId31"/>
  </p:notesMasterIdLst>
  <p:handoutMasterIdLst>
    <p:handoutMasterId r:id="rId32"/>
  </p:handoutMasterIdLst>
  <p:sldIdLst>
    <p:sldId id="256" r:id="rId6"/>
    <p:sldId id="286" r:id="rId7"/>
    <p:sldId id="299" r:id="rId8"/>
    <p:sldId id="368" r:id="rId9"/>
    <p:sldId id="359" r:id="rId10"/>
    <p:sldId id="366" r:id="rId11"/>
    <p:sldId id="367" r:id="rId12"/>
    <p:sldId id="369" r:id="rId13"/>
    <p:sldId id="370" r:id="rId14"/>
    <p:sldId id="315" r:id="rId15"/>
    <p:sldId id="304" r:id="rId16"/>
    <p:sldId id="351" r:id="rId17"/>
    <p:sldId id="306" r:id="rId18"/>
    <p:sldId id="307" r:id="rId19"/>
    <p:sldId id="371" r:id="rId20"/>
    <p:sldId id="314" r:id="rId21"/>
    <p:sldId id="360" r:id="rId22"/>
    <p:sldId id="336" r:id="rId23"/>
    <p:sldId id="365" r:id="rId24"/>
    <p:sldId id="361" r:id="rId25"/>
    <p:sldId id="337" r:id="rId26"/>
    <p:sldId id="364" r:id="rId27"/>
    <p:sldId id="363" r:id="rId28"/>
    <p:sldId id="328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91"/>
    <a:srgbClr val="91FF9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92C48-7642-4318-9951-4FBFD9ECA5D8}" v="172" dt="2024-06-14T12:44:13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8" autoAdjust="0"/>
    <p:restoredTop sz="74100" autoAdjust="0"/>
  </p:normalViewPr>
  <p:slideViewPr>
    <p:cSldViewPr snapToGrid="0">
      <p:cViewPr varScale="1">
        <p:scale>
          <a:sx n="79" d="100"/>
          <a:sy n="79" d="100"/>
        </p:scale>
        <p:origin x="239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58F9E1-D014-49C8-9513-9A9AC5E01180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C2BA7A-5BA7-4EBC-8815-35C2CC83C512}">
      <dgm:prSet phldrT="[Text]" phldr="0"/>
      <dgm:spPr>
        <a:solidFill>
          <a:srgbClr val="91FF9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Process</a:t>
          </a:r>
        </a:p>
      </dgm:t>
    </dgm:pt>
    <dgm:pt modelId="{F2DC09E4-50D6-400D-9573-46475A8E8438}" type="parTrans" cxnId="{CD9445C7-1724-4DB1-88AE-B016D5611CB1}">
      <dgm:prSet/>
      <dgm:spPr/>
      <dgm:t>
        <a:bodyPr/>
        <a:lstStyle/>
        <a:p>
          <a:endParaRPr lang="en-US"/>
        </a:p>
      </dgm:t>
    </dgm:pt>
    <dgm:pt modelId="{9C8E744C-214A-450F-82C4-0DD7B04F8DD8}" type="sibTrans" cxnId="{CD9445C7-1724-4DB1-88AE-B016D5611CB1}">
      <dgm:prSet/>
      <dgm:spPr/>
      <dgm:t>
        <a:bodyPr/>
        <a:lstStyle/>
        <a:p>
          <a:endParaRPr lang="en-US"/>
        </a:p>
      </dgm:t>
    </dgm:pt>
    <dgm:pt modelId="{F4970C6A-2FEF-453A-8514-95ADB05BBBC3}">
      <dgm:prSet phldrT="[Text]" phldr="0"/>
      <dgm:spPr>
        <a:solidFill>
          <a:srgbClr val="91FF9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Windows API</a:t>
          </a:r>
        </a:p>
      </dgm:t>
    </dgm:pt>
    <dgm:pt modelId="{078FFAFC-B517-48AE-89E4-BFB85769A207}" type="parTrans" cxnId="{77CE4DDC-098C-44F3-B7EA-52E9682F465D}">
      <dgm:prSet/>
      <dgm:spPr/>
      <dgm:t>
        <a:bodyPr/>
        <a:lstStyle/>
        <a:p>
          <a:endParaRPr lang="en-US"/>
        </a:p>
      </dgm:t>
    </dgm:pt>
    <dgm:pt modelId="{36433ED0-EC0F-44FE-92CD-6BF19E99BAE8}" type="sibTrans" cxnId="{77CE4DDC-098C-44F3-B7EA-52E9682F465D}">
      <dgm:prSet/>
      <dgm:spPr/>
      <dgm:t>
        <a:bodyPr/>
        <a:lstStyle/>
        <a:p>
          <a:endParaRPr lang="en-US"/>
        </a:p>
      </dgm:t>
    </dgm:pt>
    <dgm:pt modelId="{F26F77DA-A41A-490D-BB7E-1E997BB141F4}">
      <dgm:prSet phldrT="[Text]" phldr="0"/>
      <dgm:spPr>
        <a:solidFill>
          <a:srgbClr val="91FF9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Native API</a:t>
          </a:r>
        </a:p>
      </dgm:t>
    </dgm:pt>
    <dgm:pt modelId="{7B856144-0372-4317-9244-382C7CAEF004}" type="parTrans" cxnId="{F8EE689B-3334-4A2E-8A3A-71A90CD17AB2}">
      <dgm:prSet/>
      <dgm:spPr/>
      <dgm:t>
        <a:bodyPr/>
        <a:lstStyle/>
        <a:p>
          <a:endParaRPr lang="en-US"/>
        </a:p>
      </dgm:t>
    </dgm:pt>
    <dgm:pt modelId="{A7704D13-1050-4633-91D7-7A0608C73AD9}" type="sibTrans" cxnId="{F8EE689B-3334-4A2E-8A3A-71A90CD17AB2}">
      <dgm:prSet/>
      <dgm:spPr/>
      <dgm:t>
        <a:bodyPr/>
        <a:lstStyle/>
        <a:p>
          <a:endParaRPr lang="en-US"/>
        </a:p>
      </dgm:t>
    </dgm:pt>
    <dgm:pt modelId="{6993C33E-FCFD-4008-B0DF-93C06CADADDF}">
      <dgm:prSet phldrT="[Text]" phldr="0"/>
      <dgm:spPr>
        <a:solidFill>
          <a:srgbClr val="91FF9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System Call</a:t>
          </a:r>
        </a:p>
      </dgm:t>
    </dgm:pt>
    <dgm:pt modelId="{C6C268FE-0526-411D-AAB5-AF5955EEADBB}" type="parTrans" cxnId="{EF1A3481-FA59-4757-AB34-5C13EF4EC814}">
      <dgm:prSet/>
      <dgm:spPr/>
      <dgm:t>
        <a:bodyPr/>
        <a:lstStyle/>
        <a:p>
          <a:endParaRPr lang="en-US"/>
        </a:p>
      </dgm:t>
    </dgm:pt>
    <dgm:pt modelId="{F5DF65B2-DD06-40E7-9F11-36E020D93DE9}" type="sibTrans" cxnId="{EF1A3481-FA59-4757-AB34-5C13EF4EC814}">
      <dgm:prSet/>
      <dgm:spPr/>
      <dgm:t>
        <a:bodyPr/>
        <a:lstStyle/>
        <a:p>
          <a:endParaRPr lang="en-US"/>
        </a:p>
      </dgm:t>
    </dgm:pt>
    <dgm:pt modelId="{98B1768B-4580-4320-9C99-E13A86FFF067}">
      <dgm:prSet phldrT="[Text]" phldr="0"/>
      <dgm:spPr>
        <a:solidFill>
          <a:srgbClr val="FF919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Kernel</a:t>
          </a:r>
        </a:p>
      </dgm:t>
    </dgm:pt>
    <dgm:pt modelId="{BF98722C-7A9F-42BB-84FC-0F806CD5AADA}" type="parTrans" cxnId="{5019DD45-FD0F-4445-8549-85CAA1CF1FEE}">
      <dgm:prSet/>
      <dgm:spPr/>
      <dgm:t>
        <a:bodyPr/>
        <a:lstStyle/>
        <a:p>
          <a:endParaRPr lang="en-US"/>
        </a:p>
      </dgm:t>
    </dgm:pt>
    <dgm:pt modelId="{6479BFD3-2A68-4B94-8D22-6B9B98DCD625}" type="sibTrans" cxnId="{5019DD45-FD0F-4445-8549-85CAA1CF1FEE}">
      <dgm:prSet/>
      <dgm:spPr/>
      <dgm:t>
        <a:bodyPr/>
        <a:lstStyle/>
        <a:p>
          <a:endParaRPr lang="en-US"/>
        </a:p>
      </dgm:t>
    </dgm:pt>
    <dgm:pt modelId="{72B767DC-B445-4DFC-B12A-D63694CCFCA5}" type="pres">
      <dgm:prSet presAssocID="{8058F9E1-D014-49C8-9513-9A9AC5E01180}" presName="linearFlow" presStyleCnt="0">
        <dgm:presLayoutVars>
          <dgm:resizeHandles val="exact"/>
        </dgm:presLayoutVars>
      </dgm:prSet>
      <dgm:spPr/>
    </dgm:pt>
    <dgm:pt modelId="{272A0C06-3358-4F4C-A0B7-18B128100225}" type="pres">
      <dgm:prSet presAssocID="{2FC2BA7A-5BA7-4EBC-8815-35C2CC83C512}" presName="node" presStyleLbl="node1" presStyleIdx="0" presStyleCnt="5">
        <dgm:presLayoutVars>
          <dgm:bulletEnabled val="1"/>
        </dgm:presLayoutVars>
      </dgm:prSet>
      <dgm:spPr/>
    </dgm:pt>
    <dgm:pt modelId="{E213159F-81E8-4B9B-B09A-78055C75400B}" type="pres">
      <dgm:prSet presAssocID="{9C8E744C-214A-450F-82C4-0DD7B04F8DD8}" presName="sibTrans" presStyleLbl="sibTrans2D1" presStyleIdx="0" presStyleCnt="4"/>
      <dgm:spPr/>
    </dgm:pt>
    <dgm:pt modelId="{14AE9990-36A7-44D6-ACE9-164D8E0BE184}" type="pres">
      <dgm:prSet presAssocID="{9C8E744C-214A-450F-82C4-0DD7B04F8DD8}" presName="connectorText" presStyleLbl="sibTrans2D1" presStyleIdx="0" presStyleCnt="4"/>
      <dgm:spPr/>
    </dgm:pt>
    <dgm:pt modelId="{191BC302-4B4F-43A7-8866-2B0A27727030}" type="pres">
      <dgm:prSet presAssocID="{F4970C6A-2FEF-453A-8514-95ADB05BBBC3}" presName="node" presStyleLbl="node1" presStyleIdx="1" presStyleCnt="5">
        <dgm:presLayoutVars>
          <dgm:bulletEnabled val="1"/>
        </dgm:presLayoutVars>
      </dgm:prSet>
      <dgm:spPr/>
    </dgm:pt>
    <dgm:pt modelId="{AD435C3F-7488-4D8E-B2E5-A0D8BC705CC1}" type="pres">
      <dgm:prSet presAssocID="{36433ED0-EC0F-44FE-92CD-6BF19E99BAE8}" presName="sibTrans" presStyleLbl="sibTrans2D1" presStyleIdx="1" presStyleCnt="4"/>
      <dgm:spPr/>
    </dgm:pt>
    <dgm:pt modelId="{7892F03F-3C16-43A4-ABF4-6344CA9DB7EF}" type="pres">
      <dgm:prSet presAssocID="{36433ED0-EC0F-44FE-92CD-6BF19E99BAE8}" presName="connectorText" presStyleLbl="sibTrans2D1" presStyleIdx="1" presStyleCnt="4"/>
      <dgm:spPr/>
    </dgm:pt>
    <dgm:pt modelId="{63F31E51-2AB1-4C20-9B27-7BF3AA7CD007}" type="pres">
      <dgm:prSet presAssocID="{F26F77DA-A41A-490D-BB7E-1E997BB141F4}" presName="node" presStyleLbl="node1" presStyleIdx="2" presStyleCnt="5">
        <dgm:presLayoutVars>
          <dgm:bulletEnabled val="1"/>
        </dgm:presLayoutVars>
      </dgm:prSet>
      <dgm:spPr/>
    </dgm:pt>
    <dgm:pt modelId="{A09111BF-401D-404C-BF2B-B8934FAC07AB}" type="pres">
      <dgm:prSet presAssocID="{A7704D13-1050-4633-91D7-7A0608C73AD9}" presName="sibTrans" presStyleLbl="sibTrans2D1" presStyleIdx="2" presStyleCnt="4"/>
      <dgm:spPr/>
    </dgm:pt>
    <dgm:pt modelId="{056BA533-F8DA-4F14-8943-7EA8D9E0FA33}" type="pres">
      <dgm:prSet presAssocID="{A7704D13-1050-4633-91D7-7A0608C73AD9}" presName="connectorText" presStyleLbl="sibTrans2D1" presStyleIdx="2" presStyleCnt="4"/>
      <dgm:spPr/>
    </dgm:pt>
    <dgm:pt modelId="{AC9347C3-B6D4-4892-B4DB-18E9ADA91EB6}" type="pres">
      <dgm:prSet presAssocID="{6993C33E-FCFD-4008-B0DF-93C06CADADDF}" presName="node" presStyleLbl="node1" presStyleIdx="3" presStyleCnt="5">
        <dgm:presLayoutVars>
          <dgm:bulletEnabled val="1"/>
        </dgm:presLayoutVars>
      </dgm:prSet>
      <dgm:spPr/>
    </dgm:pt>
    <dgm:pt modelId="{096ACA04-5F74-4411-AB71-A54DE495C8E5}" type="pres">
      <dgm:prSet presAssocID="{F5DF65B2-DD06-40E7-9F11-36E020D93DE9}" presName="sibTrans" presStyleLbl="sibTrans2D1" presStyleIdx="3" presStyleCnt="4"/>
      <dgm:spPr/>
    </dgm:pt>
    <dgm:pt modelId="{BB230E78-CA48-4498-98D2-00B1BFDEC601}" type="pres">
      <dgm:prSet presAssocID="{F5DF65B2-DD06-40E7-9F11-36E020D93DE9}" presName="connectorText" presStyleLbl="sibTrans2D1" presStyleIdx="3" presStyleCnt="4"/>
      <dgm:spPr/>
    </dgm:pt>
    <dgm:pt modelId="{46E1188B-F115-4C8C-B799-8F13263E4EFA}" type="pres">
      <dgm:prSet presAssocID="{98B1768B-4580-4320-9C99-E13A86FFF067}" presName="node" presStyleLbl="node1" presStyleIdx="4" presStyleCnt="5">
        <dgm:presLayoutVars>
          <dgm:bulletEnabled val="1"/>
        </dgm:presLayoutVars>
      </dgm:prSet>
      <dgm:spPr/>
    </dgm:pt>
  </dgm:ptLst>
  <dgm:cxnLst>
    <dgm:cxn modelId="{B24DF501-5675-4A28-8DF9-D45679A46B5F}" type="presOf" srcId="{F5DF65B2-DD06-40E7-9F11-36E020D93DE9}" destId="{BB230E78-CA48-4498-98D2-00B1BFDEC601}" srcOrd="1" destOrd="0" presId="urn:microsoft.com/office/officeart/2005/8/layout/process2"/>
    <dgm:cxn modelId="{3BFD1102-2445-443D-A151-F3B870F602CF}" type="presOf" srcId="{9C8E744C-214A-450F-82C4-0DD7B04F8DD8}" destId="{E213159F-81E8-4B9B-B09A-78055C75400B}" srcOrd="0" destOrd="0" presId="urn:microsoft.com/office/officeart/2005/8/layout/process2"/>
    <dgm:cxn modelId="{E9C3810A-2F3D-41DF-AC1C-2229DD659BD9}" type="presOf" srcId="{A7704D13-1050-4633-91D7-7A0608C73AD9}" destId="{056BA533-F8DA-4F14-8943-7EA8D9E0FA33}" srcOrd="1" destOrd="0" presId="urn:microsoft.com/office/officeart/2005/8/layout/process2"/>
    <dgm:cxn modelId="{274B5029-BED1-42E9-B292-679CA7657AAA}" type="presOf" srcId="{6993C33E-FCFD-4008-B0DF-93C06CADADDF}" destId="{AC9347C3-B6D4-4892-B4DB-18E9ADA91EB6}" srcOrd="0" destOrd="0" presId="urn:microsoft.com/office/officeart/2005/8/layout/process2"/>
    <dgm:cxn modelId="{82DEF934-2902-4755-AA0A-E07B34A36DAC}" type="presOf" srcId="{F4970C6A-2FEF-453A-8514-95ADB05BBBC3}" destId="{191BC302-4B4F-43A7-8866-2B0A27727030}" srcOrd="0" destOrd="0" presId="urn:microsoft.com/office/officeart/2005/8/layout/process2"/>
    <dgm:cxn modelId="{5019DD45-FD0F-4445-8549-85CAA1CF1FEE}" srcId="{8058F9E1-D014-49C8-9513-9A9AC5E01180}" destId="{98B1768B-4580-4320-9C99-E13A86FFF067}" srcOrd="4" destOrd="0" parTransId="{BF98722C-7A9F-42BB-84FC-0F806CD5AADA}" sibTransId="{6479BFD3-2A68-4B94-8D22-6B9B98DCD625}"/>
    <dgm:cxn modelId="{483D9974-47BF-4351-8EFE-409651585A1B}" type="presOf" srcId="{36433ED0-EC0F-44FE-92CD-6BF19E99BAE8}" destId="{7892F03F-3C16-43A4-ABF4-6344CA9DB7EF}" srcOrd="1" destOrd="0" presId="urn:microsoft.com/office/officeart/2005/8/layout/process2"/>
    <dgm:cxn modelId="{EF1A3481-FA59-4757-AB34-5C13EF4EC814}" srcId="{8058F9E1-D014-49C8-9513-9A9AC5E01180}" destId="{6993C33E-FCFD-4008-B0DF-93C06CADADDF}" srcOrd="3" destOrd="0" parTransId="{C6C268FE-0526-411D-AAB5-AF5955EEADBB}" sibTransId="{F5DF65B2-DD06-40E7-9F11-36E020D93DE9}"/>
    <dgm:cxn modelId="{45D97A87-CE76-4F8C-ABF6-14377A7794C2}" type="presOf" srcId="{F26F77DA-A41A-490D-BB7E-1E997BB141F4}" destId="{63F31E51-2AB1-4C20-9B27-7BF3AA7CD007}" srcOrd="0" destOrd="0" presId="urn:microsoft.com/office/officeart/2005/8/layout/process2"/>
    <dgm:cxn modelId="{10F6D994-5B2A-4089-AE6B-C2A195ACB3EA}" type="presOf" srcId="{F5DF65B2-DD06-40E7-9F11-36E020D93DE9}" destId="{096ACA04-5F74-4411-AB71-A54DE495C8E5}" srcOrd="0" destOrd="0" presId="urn:microsoft.com/office/officeart/2005/8/layout/process2"/>
    <dgm:cxn modelId="{F8EE689B-3334-4A2E-8A3A-71A90CD17AB2}" srcId="{8058F9E1-D014-49C8-9513-9A9AC5E01180}" destId="{F26F77DA-A41A-490D-BB7E-1E997BB141F4}" srcOrd="2" destOrd="0" parTransId="{7B856144-0372-4317-9244-382C7CAEF004}" sibTransId="{A7704D13-1050-4633-91D7-7A0608C73AD9}"/>
    <dgm:cxn modelId="{9B2F37AE-5353-46BA-82BD-FF8D29120B44}" type="presOf" srcId="{8058F9E1-D014-49C8-9513-9A9AC5E01180}" destId="{72B767DC-B445-4DFC-B12A-D63694CCFCA5}" srcOrd="0" destOrd="0" presId="urn:microsoft.com/office/officeart/2005/8/layout/process2"/>
    <dgm:cxn modelId="{1440DFB0-228B-4E5C-972F-30CA1766BB40}" type="presOf" srcId="{36433ED0-EC0F-44FE-92CD-6BF19E99BAE8}" destId="{AD435C3F-7488-4D8E-B2E5-A0D8BC705CC1}" srcOrd="0" destOrd="0" presId="urn:microsoft.com/office/officeart/2005/8/layout/process2"/>
    <dgm:cxn modelId="{C49514B4-5DB0-422E-83A6-1E9914AD78FC}" type="presOf" srcId="{9C8E744C-214A-450F-82C4-0DD7B04F8DD8}" destId="{14AE9990-36A7-44D6-ACE9-164D8E0BE184}" srcOrd="1" destOrd="0" presId="urn:microsoft.com/office/officeart/2005/8/layout/process2"/>
    <dgm:cxn modelId="{CD9445C7-1724-4DB1-88AE-B016D5611CB1}" srcId="{8058F9E1-D014-49C8-9513-9A9AC5E01180}" destId="{2FC2BA7A-5BA7-4EBC-8815-35C2CC83C512}" srcOrd="0" destOrd="0" parTransId="{F2DC09E4-50D6-400D-9573-46475A8E8438}" sibTransId="{9C8E744C-214A-450F-82C4-0DD7B04F8DD8}"/>
    <dgm:cxn modelId="{6C43D3D5-44DB-41CD-A0FE-D5B31021405D}" type="presOf" srcId="{A7704D13-1050-4633-91D7-7A0608C73AD9}" destId="{A09111BF-401D-404C-BF2B-B8934FAC07AB}" srcOrd="0" destOrd="0" presId="urn:microsoft.com/office/officeart/2005/8/layout/process2"/>
    <dgm:cxn modelId="{A33947D8-51FB-4724-93DE-21351BDD7934}" type="presOf" srcId="{2FC2BA7A-5BA7-4EBC-8815-35C2CC83C512}" destId="{272A0C06-3358-4F4C-A0B7-18B128100225}" srcOrd="0" destOrd="0" presId="urn:microsoft.com/office/officeart/2005/8/layout/process2"/>
    <dgm:cxn modelId="{77CE4DDC-098C-44F3-B7EA-52E9682F465D}" srcId="{8058F9E1-D014-49C8-9513-9A9AC5E01180}" destId="{F4970C6A-2FEF-453A-8514-95ADB05BBBC3}" srcOrd="1" destOrd="0" parTransId="{078FFAFC-B517-48AE-89E4-BFB85769A207}" sibTransId="{36433ED0-EC0F-44FE-92CD-6BF19E99BAE8}"/>
    <dgm:cxn modelId="{DE3DC1E0-02D2-4EDC-A1F2-7DC7256AC806}" type="presOf" srcId="{98B1768B-4580-4320-9C99-E13A86FFF067}" destId="{46E1188B-F115-4C8C-B799-8F13263E4EFA}" srcOrd="0" destOrd="0" presId="urn:microsoft.com/office/officeart/2005/8/layout/process2"/>
    <dgm:cxn modelId="{CD011BCA-BD75-4ABE-BAE2-685F182C8D5F}" type="presParOf" srcId="{72B767DC-B445-4DFC-B12A-D63694CCFCA5}" destId="{272A0C06-3358-4F4C-A0B7-18B128100225}" srcOrd="0" destOrd="0" presId="urn:microsoft.com/office/officeart/2005/8/layout/process2"/>
    <dgm:cxn modelId="{2528E46F-682F-4C9F-BD75-46BE57C6E194}" type="presParOf" srcId="{72B767DC-B445-4DFC-B12A-D63694CCFCA5}" destId="{E213159F-81E8-4B9B-B09A-78055C75400B}" srcOrd="1" destOrd="0" presId="urn:microsoft.com/office/officeart/2005/8/layout/process2"/>
    <dgm:cxn modelId="{F422EBA2-A1A0-4EA8-B401-948F2EDC84AB}" type="presParOf" srcId="{E213159F-81E8-4B9B-B09A-78055C75400B}" destId="{14AE9990-36A7-44D6-ACE9-164D8E0BE184}" srcOrd="0" destOrd="0" presId="urn:microsoft.com/office/officeart/2005/8/layout/process2"/>
    <dgm:cxn modelId="{626A12DE-E984-4C15-AC01-B7DB96FAF970}" type="presParOf" srcId="{72B767DC-B445-4DFC-B12A-D63694CCFCA5}" destId="{191BC302-4B4F-43A7-8866-2B0A27727030}" srcOrd="2" destOrd="0" presId="urn:microsoft.com/office/officeart/2005/8/layout/process2"/>
    <dgm:cxn modelId="{FB6214D0-C778-45B5-809F-4C830C0D7DED}" type="presParOf" srcId="{72B767DC-B445-4DFC-B12A-D63694CCFCA5}" destId="{AD435C3F-7488-4D8E-B2E5-A0D8BC705CC1}" srcOrd="3" destOrd="0" presId="urn:microsoft.com/office/officeart/2005/8/layout/process2"/>
    <dgm:cxn modelId="{B67EBD7F-687C-4F26-A436-D2B33F58BC15}" type="presParOf" srcId="{AD435C3F-7488-4D8E-B2E5-A0D8BC705CC1}" destId="{7892F03F-3C16-43A4-ABF4-6344CA9DB7EF}" srcOrd="0" destOrd="0" presId="urn:microsoft.com/office/officeart/2005/8/layout/process2"/>
    <dgm:cxn modelId="{964D0683-2B8A-4BCE-8241-08C047171D61}" type="presParOf" srcId="{72B767DC-B445-4DFC-B12A-D63694CCFCA5}" destId="{63F31E51-2AB1-4C20-9B27-7BF3AA7CD007}" srcOrd="4" destOrd="0" presId="urn:microsoft.com/office/officeart/2005/8/layout/process2"/>
    <dgm:cxn modelId="{6787E755-A19C-4CC7-856B-ABB4B981501C}" type="presParOf" srcId="{72B767DC-B445-4DFC-B12A-D63694CCFCA5}" destId="{A09111BF-401D-404C-BF2B-B8934FAC07AB}" srcOrd="5" destOrd="0" presId="urn:microsoft.com/office/officeart/2005/8/layout/process2"/>
    <dgm:cxn modelId="{EC0A478D-3387-43FC-872C-B1E63B605F38}" type="presParOf" srcId="{A09111BF-401D-404C-BF2B-B8934FAC07AB}" destId="{056BA533-F8DA-4F14-8943-7EA8D9E0FA33}" srcOrd="0" destOrd="0" presId="urn:microsoft.com/office/officeart/2005/8/layout/process2"/>
    <dgm:cxn modelId="{44877222-B430-499C-B50D-B05831898BDB}" type="presParOf" srcId="{72B767DC-B445-4DFC-B12A-D63694CCFCA5}" destId="{AC9347C3-B6D4-4892-B4DB-18E9ADA91EB6}" srcOrd="6" destOrd="0" presId="urn:microsoft.com/office/officeart/2005/8/layout/process2"/>
    <dgm:cxn modelId="{0FF6AFF7-9DD5-4F71-BD0B-69480652BC6D}" type="presParOf" srcId="{72B767DC-B445-4DFC-B12A-D63694CCFCA5}" destId="{096ACA04-5F74-4411-AB71-A54DE495C8E5}" srcOrd="7" destOrd="0" presId="urn:microsoft.com/office/officeart/2005/8/layout/process2"/>
    <dgm:cxn modelId="{0B4C5BF2-6668-438C-A035-AA535123BA0D}" type="presParOf" srcId="{096ACA04-5F74-4411-AB71-A54DE495C8E5}" destId="{BB230E78-CA48-4498-98D2-00B1BFDEC601}" srcOrd="0" destOrd="0" presId="urn:microsoft.com/office/officeart/2005/8/layout/process2"/>
    <dgm:cxn modelId="{4DDBCEDF-1D3D-4FC9-BBEE-A2341D39B84F}" type="presParOf" srcId="{72B767DC-B445-4DFC-B12A-D63694CCFCA5}" destId="{46E1188B-F115-4C8C-B799-8F13263E4EFA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A0C06-3358-4F4C-A0B7-18B128100225}">
      <dsp:nvSpPr>
        <dsp:cNvPr id="0" name=""/>
        <dsp:cNvSpPr/>
      </dsp:nvSpPr>
      <dsp:spPr>
        <a:xfrm>
          <a:off x="2833185" y="621"/>
          <a:ext cx="1308404" cy="726891"/>
        </a:xfrm>
        <a:prstGeom prst="roundRect">
          <a:avLst>
            <a:gd name="adj" fmla="val 10000"/>
          </a:avLst>
        </a:prstGeom>
        <a:solidFill>
          <a:srgbClr val="91F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Process</a:t>
          </a:r>
        </a:p>
      </dsp:txBody>
      <dsp:txXfrm>
        <a:off x="2854475" y="21911"/>
        <a:ext cx="1265824" cy="684311"/>
      </dsp:txXfrm>
    </dsp:sp>
    <dsp:sp modelId="{E213159F-81E8-4B9B-B09A-78055C75400B}">
      <dsp:nvSpPr>
        <dsp:cNvPr id="0" name=""/>
        <dsp:cNvSpPr/>
      </dsp:nvSpPr>
      <dsp:spPr>
        <a:xfrm rot="5400000">
          <a:off x="3351095" y="745685"/>
          <a:ext cx="272584" cy="327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389257" y="772944"/>
        <a:ext cx="196261" cy="190809"/>
      </dsp:txXfrm>
    </dsp:sp>
    <dsp:sp modelId="{191BC302-4B4F-43A7-8866-2B0A27727030}">
      <dsp:nvSpPr>
        <dsp:cNvPr id="0" name=""/>
        <dsp:cNvSpPr/>
      </dsp:nvSpPr>
      <dsp:spPr>
        <a:xfrm>
          <a:off x="2833185" y="1090958"/>
          <a:ext cx="1308404" cy="726891"/>
        </a:xfrm>
        <a:prstGeom prst="roundRect">
          <a:avLst>
            <a:gd name="adj" fmla="val 10000"/>
          </a:avLst>
        </a:prstGeom>
        <a:solidFill>
          <a:srgbClr val="91F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Windows API</a:t>
          </a:r>
        </a:p>
      </dsp:txBody>
      <dsp:txXfrm>
        <a:off x="2854475" y="1112248"/>
        <a:ext cx="1265824" cy="684311"/>
      </dsp:txXfrm>
    </dsp:sp>
    <dsp:sp modelId="{AD435C3F-7488-4D8E-B2E5-A0D8BC705CC1}">
      <dsp:nvSpPr>
        <dsp:cNvPr id="0" name=""/>
        <dsp:cNvSpPr/>
      </dsp:nvSpPr>
      <dsp:spPr>
        <a:xfrm rot="5400000">
          <a:off x="3351095" y="1836022"/>
          <a:ext cx="272584" cy="327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389257" y="1863281"/>
        <a:ext cx="196261" cy="190809"/>
      </dsp:txXfrm>
    </dsp:sp>
    <dsp:sp modelId="{63F31E51-2AB1-4C20-9B27-7BF3AA7CD007}">
      <dsp:nvSpPr>
        <dsp:cNvPr id="0" name=""/>
        <dsp:cNvSpPr/>
      </dsp:nvSpPr>
      <dsp:spPr>
        <a:xfrm>
          <a:off x="2833185" y="2181295"/>
          <a:ext cx="1308404" cy="726891"/>
        </a:xfrm>
        <a:prstGeom prst="roundRect">
          <a:avLst>
            <a:gd name="adj" fmla="val 10000"/>
          </a:avLst>
        </a:prstGeom>
        <a:solidFill>
          <a:srgbClr val="91F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Native API</a:t>
          </a:r>
        </a:p>
      </dsp:txBody>
      <dsp:txXfrm>
        <a:off x="2854475" y="2202585"/>
        <a:ext cx="1265824" cy="684311"/>
      </dsp:txXfrm>
    </dsp:sp>
    <dsp:sp modelId="{A09111BF-401D-404C-BF2B-B8934FAC07AB}">
      <dsp:nvSpPr>
        <dsp:cNvPr id="0" name=""/>
        <dsp:cNvSpPr/>
      </dsp:nvSpPr>
      <dsp:spPr>
        <a:xfrm rot="5400000">
          <a:off x="3351095" y="2926359"/>
          <a:ext cx="272584" cy="327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389257" y="2953618"/>
        <a:ext cx="196261" cy="190809"/>
      </dsp:txXfrm>
    </dsp:sp>
    <dsp:sp modelId="{AC9347C3-B6D4-4892-B4DB-18E9ADA91EB6}">
      <dsp:nvSpPr>
        <dsp:cNvPr id="0" name=""/>
        <dsp:cNvSpPr/>
      </dsp:nvSpPr>
      <dsp:spPr>
        <a:xfrm>
          <a:off x="2833185" y="3271632"/>
          <a:ext cx="1308404" cy="726891"/>
        </a:xfrm>
        <a:prstGeom prst="roundRect">
          <a:avLst>
            <a:gd name="adj" fmla="val 10000"/>
          </a:avLst>
        </a:prstGeom>
        <a:solidFill>
          <a:srgbClr val="91FF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System Call</a:t>
          </a:r>
        </a:p>
      </dsp:txBody>
      <dsp:txXfrm>
        <a:off x="2854475" y="3292922"/>
        <a:ext cx="1265824" cy="684311"/>
      </dsp:txXfrm>
    </dsp:sp>
    <dsp:sp modelId="{096ACA04-5F74-4411-AB71-A54DE495C8E5}">
      <dsp:nvSpPr>
        <dsp:cNvPr id="0" name=""/>
        <dsp:cNvSpPr/>
      </dsp:nvSpPr>
      <dsp:spPr>
        <a:xfrm rot="5400000">
          <a:off x="3351095" y="4016696"/>
          <a:ext cx="272584" cy="3271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3389257" y="4043955"/>
        <a:ext cx="196261" cy="190809"/>
      </dsp:txXfrm>
    </dsp:sp>
    <dsp:sp modelId="{46E1188B-F115-4C8C-B799-8F13263E4EFA}">
      <dsp:nvSpPr>
        <dsp:cNvPr id="0" name=""/>
        <dsp:cNvSpPr/>
      </dsp:nvSpPr>
      <dsp:spPr>
        <a:xfrm>
          <a:off x="2833185" y="4361970"/>
          <a:ext cx="1308404" cy="726891"/>
        </a:xfrm>
        <a:prstGeom prst="roundRect">
          <a:avLst>
            <a:gd name="adj" fmla="val 10000"/>
          </a:avLst>
        </a:prstGeom>
        <a:solidFill>
          <a:srgbClr val="FF919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Kernel</a:t>
          </a:r>
        </a:p>
      </dsp:txBody>
      <dsp:txXfrm>
        <a:off x="2854475" y="4383260"/>
        <a:ext cx="1265824" cy="684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41:43.2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24575,'7'1'0,"0"1"0,0 0 0,0 0 0,-1 0 0,1 1 0,-1 0 0,1 0 0,-1 1 0,8 6 0,18 8 0,12 5 0,49 34 0,-81-49 0,3 0 0,1 0 0,0-1 0,0 0 0,26 5 0,-23-6 0,1 1 0,25 12 0,-39-16 0,1 1 0,-1 0 0,0 0 0,0 1 0,-1 0 0,1 0 0,-1 0 0,0 1 0,0-1 0,5 10 0,-4-6 0,-1 0 0,1-1 0,0 0 0,1 0 0,-1-1 0,2 1 0,-1-1 0,1-1 0,0 0 0,0 0 0,1-1 0,0 1 0,0-2 0,0 1 0,11 2 0,-14-4-195,0-1 0,0 1 0,0 0 0,0 0 0,-1 1 0,9 6 0,2 6-6631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41:44.82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0 654 24575,'2'-30'0,"1"0"0,2 0 0,1 0 0,1 1 0,1 0 0,2 0 0,15-31 0,15-15 0,75-103 0,-107 168 22,1 0 0,-1 1-1,2 0 1,0 0 0,19-13-1,26-24-1516,-38 28-5331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0-25T15:41:48.1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36 24575,'5'-4'0,"-1"1"0,1-1 0,0 2 0,0-1 0,0 0 0,1 1 0,-1 0 0,1 0 0,-1 0 0,1 1 0,-1 0 0,10-1 0,76-1 0,-66 3 0,70-1 0,172 5 0,-265-4 0,1 0 0,0 0 0,-1 0 0,1 1 0,-1-1 0,1 1 0,-1 0 0,1-1 0,-1 1 0,1 1 0,-1-1 0,0 0 0,0 0 0,1 1 0,-1-1 0,0 1 0,0 0 0,-1 0 0,1 0 0,0 0 0,0 0 0,-1 0 0,2 3 0,-1-1 0,-1 0 0,0 0 0,-1 0 0,1 0 0,-1 0 0,1 0 0,-1 0 0,-1 0 0,1 0 0,0 0 0,-1 0 0,0-1 0,-2 8 0,-1 1 0,-1 0 0,0 0 0,0-1 0,-2 0 0,1 0 0,-1 0 0,-1-1 0,-16 18 0,8-15 0,-1 0 0,0 0 0,-1-2 0,0 0 0,-1-2 0,0 0 0,0 0 0,-1-2 0,-36 9 0,5-2 0,-74 33 0,155-56 0,-3 1 0,48-22 0,-51 18 0,1 0 0,0 2 0,0 0 0,1 2 0,1 1 0,-1 1 0,1 1 0,0 2 0,52-1 0,-75 4 0,0 1 0,0-1 0,0 1 0,0 0 0,0 0 0,0 0 0,-1 1 0,1-1 0,-1 1 0,1 0 0,-1 0 0,1 0 0,-1 0 0,0 1 0,0 0 0,0-1 0,0 1 0,-1 0 0,1 0 0,-1 0 0,1 1 0,-1-1 0,3 7 0,0 5 0,0 0 0,-1 0 0,0 0 0,2 29 0,3 11 0,-2-22 0,-2-1 0,-1 1 0,-1 0 0,-2 0 0,-4 45 0,2-73 0,0 0 0,0 0 0,0 0 0,0 0 0,-1 0 0,0 0 0,0-1 0,0 1 0,0 0 0,-1-1 0,0 0 0,0 0 0,0 0 0,0 0 0,-1 0 0,-3 3 0,-1-1 0,1-1 0,-1 0 0,0-1 0,0 0 0,0 0 0,0 0 0,-1-1 0,-12 2 0,-10 1 0,-1-1 0,1-2 0,-64-2 0,83-1 0,-2 0 0,0 0 0,0-1 0,0-1 0,0 0 0,-17-6 0,27 7 0,0 0 0,1-1 0,-1 0 0,1 0 0,0 0 0,-1 0 0,1 0 0,0-1 0,0 0 0,1 1 0,-1-1 0,1 0 0,-1 0 0,1 0 0,0-1 0,0 1 0,0-1 0,0 1 0,1-1 0,-1 1 0,1-1 0,0 0 0,-1-6 0,-3-60-1365,5 38-5461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11/11/2025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I’m your mouth piece and I’ve gotten you a sit down with the final boss Windows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can’t teach anything practical given the different backgrounds and </a:t>
            </a:r>
            <a:r>
              <a:rPr lang="en-US" dirty="0" err="1"/>
              <a:t>alotted</a:t>
            </a:r>
            <a:r>
              <a:rPr lang="en-US" dirty="0"/>
              <a:t>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I’m going to pull back the curtain on some basic Windows internals to give you the framework needed to tread forwards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It’s spooky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83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ARM/x86/x64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Graphical Operating System that manages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Handles hardware abstraction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Y’all know what’s up, but I want to help build a mental model to approach more advanced technical topics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981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has a </a:t>
            </a:r>
            <a:r>
              <a:rPr lang="en-US" i="1" dirty="0"/>
              <a:t>long </a:t>
            </a:r>
            <a:r>
              <a:rPr lang="en-US" i="0" dirty="0"/>
              <a:t>legacy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When you ask yourself why would anyone make a design decision like this? The answer is almost always backwards compatibility for businesses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Many resources are dated as shit so I’m going to try and call out the better modern options as we move along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Old stuff is fun too though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dirty="0"/>
              <a:t>The largest closed source code 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874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Methods to reuse 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Accomplished by the linking process when creating executables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5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CPU executes instructions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don’t want everything to have god-mode access to the hardware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kernel is responsible for interfacing with the hardware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Trusted components (the OS itself)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Components with less trust have to cross a boundary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693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64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1AC5-95A5-7CFE-376E-4F8A9BF33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ABE2A-E9F2-9F63-855D-0A3AEB9169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E7545D-5404-3C23-67B8-B9D53F4AA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ARM/x86/x64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Graphical Operating System that manages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Handles hardware abstraction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Y’all know what’s up, but I want to help build a mental model to approach more advanced technical topics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3895A-7E68-FBD1-9E31-8CB580E8F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7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https://learn.microsoft.com/en-us/windows/win32/api/winuser/nf-winuser-messageboxw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You’re probably already being kind of weird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levels to this shit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7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the thread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the memory regions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the path written to memory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the module list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Show the address of kernel32 being the same in both injector and </a:t>
            </a:r>
            <a:r>
              <a:rPr lang="en-US" dirty="0" err="1"/>
              <a:t>injectee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815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 give up and become weird too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what the Native API is from user mode context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Touch on it’s relationship with kernel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are looking at Native API documentation it usually gives you some kind of warning “we aren’t liable if you fuck up”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89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24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Howard grad 2014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Went to school for RTF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Self-taught programmer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18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1E1E1E"/>
                </a:solidFill>
                <a:effectLst/>
              </a:rPr>
              <a:t>dx –r2 -g </a:t>
            </a:r>
            <a:r>
              <a:rPr lang="en-US" dirty="0" err="1">
                <a:solidFill>
                  <a:srgbClr val="1E1E1E"/>
                </a:solidFill>
                <a:effectLst/>
              </a:rPr>
              <a:t>Debugger.Utility.Collections.FromListEntry</a:t>
            </a:r>
            <a:r>
              <a:rPr lang="en-US" dirty="0">
                <a:solidFill>
                  <a:srgbClr val="1E1E1E"/>
                </a:solidFill>
                <a:effectLst/>
              </a:rPr>
              <a:t>(@$peb-&gt;Ldr-&gt;InMemoryOrderModuleList, "</a:t>
            </a:r>
            <a:r>
              <a:rPr lang="en-US" dirty="0" err="1">
                <a:solidFill>
                  <a:srgbClr val="1E1E1E"/>
                </a:solidFill>
                <a:effectLst/>
              </a:rPr>
              <a:t>nt</a:t>
            </a:r>
            <a:r>
              <a:rPr lang="en-US" dirty="0">
                <a:solidFill>
                  <a:srgbClr val="1E1E1E"/>
                </a:solidFill>
                <a:effectLst/>
              </a:rPr>
              <a:t>!_LDR_DATA_TABLE_ENTRY", "</a:t>
            </a:r>
            <a:r>
              <a:rPr lang="en-US" dirty="0" err="1">
                <a:solidFill>
                  <a:srgbClr val="1E1E1E"/>
                </a:solidFill>
                <a:effectLst/>
              </a:rPr>
              <a:t>InMemoryOrderLinks</a:t>
            </a:r>
            <a:r>
              <a:rPr lang="en-US" dirty="0">
                <a:solidFill>
                  <a:srgbClr val="1E1E1E"/>
                </a:solidFill>
                <a:effectLst/>
              </a:rPr>
              <a:t>")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1E1E1E"/>
                </a:solidFill>
                <a:effectLst/>
              </a:rPr>
              <a:t>!dh on base address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1E1E1E"/>
                </a:solidFill>
                <a:effectLst/>
              </a:rPr>
              <a:t>!address on base address and wider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7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System calls are still a thing on Windows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you are using them directly, congratulations you are a danger to society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Go straight to jail, do not pass go, do not collect $200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https://j00ru.vexillium.org/syscalls/nt/64/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383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2300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15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PE Bear for a simple </a:t>
            </a:r>
            <a:r>
              <a:rPr lang="en-US" dirty="0" err="1"/>
              <a:t>messagebox</a:t>
            </a:r>
            <a:r>
              <a:rPr lang="en-US" dirty="0"/>
              <a:t> exe and DLL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5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will try not to overlap with other lectures you will have/have had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Focusing on the OS itself and using these concepts to build on top of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My career philosophy has been to learn low-level concepts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They do not change as often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They allow you to solve problems at higher abstractions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It creates long-term value for your skillset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 will compare things to Linux at times to help those who already have expertise there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I will be sharing resources throughout this presentation that you can use to learn more about a given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8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Methods to reuse 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Accomplished by the linking process when creating executables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2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Red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Windows Internals?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weaponized troubleshooting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Red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Windows Internals?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weaponized troubleshooting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195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Red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Windows Internals?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weaponized troubleshooting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2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08746-4926-4A96-879A-F82817733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F66C62-E3B7-80A5-9093-91D072E2BD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E6F425-958E-AEC6-351D-3220C7273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Red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Windows Internals?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weaponized troubleshooting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AD2B6-D967-CF9D-AC40-60CDEE4D44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4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3A4A-2EB9-56A9-7BDD-E310DBCE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336E3-C1B7-D57D-9FA3-79BD0B24A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563EFA-DDF8-337E-5F53-9391887F9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a Red Team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are Windows Internals?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weaponized troubleshooting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DD4D3-B628-8806-11B9-494A25CB61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3784F3-2271-4F8D-A0BC-8F40E6849FE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98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-5511" y="5148525"/>
            <a:ext cx="1719072" cy="1719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1707478" y="5146628"/>
            <a:ext cx="1710143" cy="1720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E200D-5D42-044E-FF57-0D2357F6121F}"/>
              </a:ext>
            </a:extLst>
          </p:cNvPr>
          <p:cNvSpPr/>
          <p:nvPr userDrawn="1"/>
        </p:nvSpPr>
        <p:spPr>
          <a:xfrm>
            <a:off x="-5511" y="3423706"/>
            <a:ext cx="1719072" cy="1719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3DE1C-263B-66FB-1132-5F0EF3D973CD}"/>
              </a:ext>
            </a:extLst>
          </p:cNvPr>
          <p:cNvSpPr/>
          <p:nvPr userDrawn="1"/>
        </p:nvSpPr>
        <p:spPr>
          <a:xfrm>
            <a:off x="1698549" y="3412212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8DFA5-1CFF-84D3-EA8E-A727B7339A03}"/>
              </a:ext>
            </a:extLst>
          </p:cNvPr>
          <p:cNvSpPr/>
          <p:nvPr userDrawn="1"/>
        </p:nvSpPr>
        <p:spPr>
          <a:xfrm>
            <a:off x="1707478" y="3421809"/>
            <a:ext cx="1710143" cy="17209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985AE7-1671-C432-D0ED-A12DF1C937C1}"/>
              </a:ext>
            </a:extLst>
          </p:cNvPr>
          <p:cNvSpPr/>
          <p:nvPr userDrawn="1"/>
        </p:nvSpPr>
        <p:spPr>
          <a:xfrm>
            <a:off x="0" y="1726716"/>
            <a:ext cx="1719072" cy="1719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CA8B7B-76CA-FB20-3016-E7DD95EF829C}"/>
              </a:ext>
            </a:extLst>
          </p:cNvPr>
          <p:cNvSpPr/>
          <p:nvPr userDrawn="1"/>
        </p:nvSpPr>
        <p:spPr>
          <a:xfrm>
            <a:off x="1704060" y="1715222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4B1346-22C8-4285-08F2-F7F8C4E4C228}"/>
              </a:ext>
            </a:extLst>
          </p:cNvPr>
          <p:cNvSpPr/>
          <p:nvPr userDrawn="1"/>
        </p:nvSpPr>
        <p:spPr>
          <a:xfrm>
            <a:off x="1712989" y="1724819"/>
            <a:ext cx="1710143" cy="1720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52E76-AACC-213A-6B36-044B5FBEB2AC}"/>
              </a:ext>
            </a:extLst>
          </p:cNvPr>
          <p:cNvSpPr/>
          <p:nvPr userDrawn="1"/>
        </p:nvSpPr>
        <p:spPr>
          <a:xfrm>
            <a:off x="0" y="1897"/>
            <a:ext cx="1719072" cy="1719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EFA45-FD23-45CB-3034-5CC308466BB0}"/>
              </a:ext>
            </a:extLst>
          </p:cNvPr>
          <p:cNvSpPr/>
          <p:nvPr userDrawn="1"/>
        </p:nvSpPr>
        <p:spPr>
          <a:xfrm>
            <a:off x="1704060" y="-959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A0519-00AD-54FA-BF71-CDF0C1254CD6}"/>
              </a:ext>
            </a:extLst>
          </p:cNvPr>
          <p:cNvSpPr/>
          <p:nvPr userDrawn="1"/>
        </p:nvSpPr>
        <p:spPr>
          <a:xfrm>
            <a:off x="1712989" y="0"/>
            <a:ext cx="1710143" cy="17209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Date Placehold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56" name="Footer Placehold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157" name="Slide Number Placehold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 Content, and Frame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Online Image Placehold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Online Image Placehold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Online Image Placehold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A3010BC-321E-3C2C-1586-1996D7937E9F}"/>
              </a:ext>
            </a:extLst>
          </p:cNvPr>
          <p:cNvSpPr/>
          <p:nvPr userDrawn="1"/>
        </p:nvSpPr>
        <p:spPr>
          <a:xfrm>
            <a:off x="6430644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ED5DE78-AFA7-86AA-CD46-54A6BE9FB618}"/>
              </a:ext>
            </a:extLst>
          </p:cNvPr>
          <p:cNvSpPr/>
          <p:nvPr userDrawn="1"/>
        </p:nvSpPr>
        <p:spPr>
          <a:xfrm>
            <a:off x="6430644" y="563966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FC03FFF-D6CC-3C33-41D5-02FD51E24FF3}"/>
              </a:ext>
            </a:extLst>
          </p:cNvPr>
          <p:cNvSpPr/>
          <p:nvPr userDrawn="1"/>
        </p:nvSpPr>
        <p:spPr>
          <a:xfrm>
            <a:off x="6430644" y="1136852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E8B0804-014D-BEF5-0D91-4A2815130291}"/>
              </a:ext>
            </a:extLst>
          </p:cNvPr>
          <p:cNvSpPr/>
          <p:nvPr userDrawn="1"/>
        </p:nvSpPr>
        <p:spPr>
          <a:xfrm>
            <a:off x="6430644" y="170973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184DA5A-CB39-545E-74D3-6F55B987025B}"/>
              </a:ext>
            </a:extLst>
          </p:cNvPr>
          <p:cNvSpPr/>
          <p:nvPr userDrawn="1"/>
        </p:nvSpPr>
        <p:spPr>
          <a:xfrm>
            <a:off x="6430644" y="2282624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CC00937-357F-14F6-A2A7-91395A4160DC}"/>
              </a:ext>
            </a:extLst>
          </p:cNvPr>
          <p:cNvSpPr/>
          <p:nvPr userDrawn="1"/>
        </p:nvSpPr>
        <p:spPr>
          <a:xfrm>
            <a:off x="6430644" y="285551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45F5944-4A7E-17C5-8379-6066B8CEC68F}"/>
              </a:ext>
            </a:extLst>
          </p:cNvPr>
          <p:cNvSpPr/>
          <p:nvPr userDrawn="1"/>
        </p:nvSpPr>
        <p:spPr>
          <a:xfrm>
            <a:off x="6430644" y="3428396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9976653-585F-D9DE-0C10-CF289EFDAE3D}"/>
              </a:ext>
            </a:extLst>
          </p:cNvPr>
          <p:cNvSpPr/>
          <p:nvPr userDrawn="1"/>
        </p:nvSpPr>
        <p:spPr>
          <a:xfrm>
            <a:off x="6430644" y="4001282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A15F723-09CA-6AA4-2802-6103B9DD8E1F}"/>
              </a:ext>
            </a:extLst>
          </p:cNvPr>
          <p:cNvSpPr/>
          <p:nvPr userDrawn="1"/>
        </p:nvSpPr>
        <p:spPr>
          <a:xfrm>
            <a:off x="6430644" y="457416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E71C580-0720-2A24-8300-878B9DABFB7A}"/>
              </a:ext>
            </a:extLst>
          </p:cNvPr>
          <p:cNvSpPr/>
          <p:nvPr userDrawn="1"/>
        </p:nvSpPr>
        <p:spPr>
          <a:xfrm>
            <a:off x="6430644" y="5147054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46E96CD-9E85-C324-4EB7-E66BB111FCE0}"/>
              </a:ext>
            </a:extLst>
          </p:cNvPr>
          <p:cNvSpPr/>
          <p:nvPr userDrawn="1"/>
        </p:nvSpPr>
        <p:spPr>
          <a:xfrm>
            <a:off x="6430644" y="571994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F33208E-B024-D6F3-B99B-3B4CE7AACEC6}"/>
              </a:ext>
            </a:extLst>
          </p:cNvPr>
          <p:cNvSpPr/>
          <p:nvPr userDrawn="1"/>
        </p:nvSpPr>
        <p:spPr>
          <a:xfrm>
            <a:off x="7007352" y="6290848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2431424-37F1-C5F2-ADD7-815364B6D687}"/>
              </a:ext>
            </a:extLst>
          </p:cNvPr>
          <p:cNvSpPr/>
          <p:nvPr userDrawn="1"/>
        </p:nvSpPr>
        <p:spPr>
          <a:xfrm>
            <a:off x="7583424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C6BCB1-3D80-966E-9809-9B9971570F74}"/>
              </a:ext>
            </a:extLst>
          </p:cNvPr>
          <p:cNvSpPr/>
          <p:nvPr userDrawn="1"/>
        </p:nvSpPr>
        <p:spPr>
          <a:xfrm>
            <a:off x="8159496" y="629084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968E3E0-2A37-2C97-7FB1-DDA30A306107}"/>
              </a:ext>
            </a:extLst>
          </p:cNvPr>
          <p:cNvSpPr/>
          <p:nvPr userDrawn="1"/>
        </p:nvSpPr>
        <p:spPr>
          <a:xfrm>
            <a:off x="8735568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20A52E6-AC26-E451-A746-0261CDAF7C6C}"/>
              </a:ext>
            </a:extLst>
          </p:cNvPr>
          <p:cNvSpPr/>
          <p:nvPr userDrawn="1"/>
        </p:nvSpPr>
        <p:spPr>
          <a:xfrm>
            <a:off x="9311640" y="6290848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A199DC6-96AC-B5CB-C490-3BAD65BBC0E9}"/>
              </a:ext>
            </a:extLst>
          </p:cNvPr>
          <p:cNvSpPr/>
          <p:nvPr userDrawn="1"/>
        </p:nvSpPr>
        <p:spPr>
          <a:xfrm>
            <a:off x="9887712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32AA000-768F-89D2-7DA6-27BEA188A1C9}"/>
              </a:ext>
            </a:extLst>
          </p:cNvPr>
          <p:cNvSpPr/>
          <p:nvPr userDrawn="1"/>
        </p:nvSpPr>
        <p:spPr>
          <a:xfrm>
            <a:off x="10463784" y="629084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68E01B3-8240-FA7E-4C52-086478F92D91}"/>
              </a:ext>
            </a:extLst>
          </p:cNvPr>
          <p:cNvSpPr/>
          <p:nvPr userDrawn="1"/>
        </p:nvSpPr>
        <p:spPr>
          <a:xfrm>
            <a:off x="11039856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4792F92-53DA-7BCE-95EF-F595E0944E12}"/>
              </a:ext>
            </a:extLst>
          </p:cNvPr>
          <p:cNvSpPr/>
          <p:nvPr userDrawn="1"/>
        </p:nvSpPr>
        <p:spPr>
          <a:xfrm>
            <a:off x="11615928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D386258-1E34-C6CA-57D0-D0BF436F113B}"/>
              </a:ext>
            </a:extLst>
          </p:cNvPr>
          <p:cNvSpPr/>
          <p:nvPr userDrawn="1"/>
        </p:nvSpPr>
        <p:spPr>
          <a:xfrm>
            <a:off x="6430644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Online Image Placehold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Online Image Placehold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Online Image Placehold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8F4954-5106-5F79-C31B-274D3B2FE968}"/>
              </a:ext>
            </a:extLst>
          </p:cNvPr>
          <p:cNvSpPr/>
          <p:nvPr userDrawn="1"/>
        </p:nvSpPr>
        <p:spPr>
          <a:xfrm>
            <a:off x="2136321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A77EE-8201-061D-530F-BE017558505F}"/>
              </a:ext>
            </a:extLst>
          </p:cNvPr>
          <p:cNvSpPr/>
          <p:nvPr userDrawn="1"/>
        </p:nvSpPr>
        <p:spPr>
          <a:xfrm>
            <a:off x="2136321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81713-E2E3-46C9-ACD3-294AAB9B572C}"/>
              </a:ext>
            </a:extLst>
          </p:cNvPr>
          <p:cNvSpPr/>
          <p:nvPr userDrawn="1"/>
        </p:nvSpPr>
        <p:spPr>
          <a:xfrm>
            <a:off x="2136321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89F0F-6CFE-3915-0190-536368A6F55D}"/>
              </a:ext>
            </a:extLst>
          </p:cNvPr>
          <p:cNvSpPr/>
          <p:nvPr userDrawn="1"/>
        </p:nvSpPr>
        <p:spPr>
          <a:xfrm>
            <a:off x="2136321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A609-5F0F-28DE-868A-7FFDDDDF5BAF}"/>
              </a:ext>
            </a:extLst>
          </p:cNvPr>
          <p:cNvSpPr/>
          <p:nvPr userDrawn="1"/>
        </p:nvSpPr>
        <p:spPr>
          <a:xfrm>
            <a:off x="2136321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D0538-773F-B99F-5C09-AF501AFAB2E3}"/>
              </a:ext>
            </a:extLst>
          </p:cNvPr>
          <p:cNvSpPr/>
          <p:nvPr userDrawn="1"/>
        </p:nvSpPr>
        <p:spPr>
          <a:xfrm>
            <a:off x="2136321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0BA1E-324F-F847-C80F-12D906DF5ABC}"/>
              </a:ext>
            </a:extLst>
          </p:cNvPr>
          <p:cNvSpPr/>
          <p:nvPr userDrawn="1"/>
        </p:nvSpPr>
        <p:spPr>
          <a:xfrm>
            <a:off x="2136321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C46532-65BA-3672-7D7B-5570D2727D3B}"/>
              </a:ext>
            </a:extLst>
          </p:cNvPr>
          <p:cNvSpPr/>
          <p:nvPr userDrawn="1"/>
        </p:nvSpPr>
        <p:spPr>
          <a:xfrm>
            <a:off x="2136321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6575B9-1B06-22C8-9D31-51944638F50A}"/>
              </a:ext>
            </a:extLst>
          </p:cNvPr>
          <p:cNvSpPr/>
          <p:nvPr userDrawn="1"/>
        </p:nvSpPr>
        <p:spPr>
          <a:xfrm>
            <a:off x="2136321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576776-04D6-20C2-9F15-17A0952BBE68}"/>
              </a:ext>
            </a:extLst>
          </p:cNvPr>
          <p:cNvSpPr/>
          <p:nvPr userDrawn="1"/>
        </p:nvSpPr>
        <p:spPr>
          <a:xfrm>
            <a:off x="2136321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630960-C19A-004A-0F44-E34F93066130}"/>
              </a:ext>
            </a:extLst>
          </p:cNvPr>
          <p:cNvSpPr/>
          <p:nvPr userDrawn="1"/>
        </p:nvSpPr>
        <p:spPr>
          <a:xfrm>
            <a:off x="2136321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B1355-D42A-B607-E590-9944F4DBE95E}"/>
              </a:ext>
            </a:extLst>
          </p:cNvPr>
          <p:cNvSpPr/>
          <p:nvPr userDrawn="1"/>
        </p:nvSpPr>
        <p:spPr>
          <a:xfrm>
            <a:off x="2136321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3AF8D4-FB3C-D400-03E3-B38A0043D355}"/>
              </a:ext>
            </a:extLst>
          </p:cNvPr>
          <p:cNvSpPr/>
          <p:nvPr userDrawn="1"/>
        </p:nvSpPr>
        <p:spPr>
          <a:xfrm>
            <a:off x="2136321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99A611-CFBC-4A44-0822-9CF898B9A313}"/>
              </a:ext>
            </a:extLst>
          </p:cNvPr>
          <p:cNvSpPr/>
          <p:nvPr userDrawn="1"/>
        </p:nvSpPr>
        <p:spPr>
          <a:xfrm>
            <a:off x="2136321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863F5A-C2F6-B808-5BAE-358792B157C4}"/>
              </a:ext>
            </a:extLst>
          </p:cNvPr>
          <p:cNvSpPr/>
          <p:nvPr userDrawn="1"/>
        </p:nvSpPr>
        <p:spPr>
          <a:xfrm>
            <a:off x="2136321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3A2BC8-9A43-8DBC-601B-360A58379E80}"/>
              </a:ext>
            </a:extLst>
          </p:cNvPr>
          <p:cNvSpPr/>
          <p:nvPr userDrawn="1"/>
        </p:nvSpPr>
        <p:spPr>
          <a:xfrm>
            <a:off x="2136321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C07D8A-0E3F-81D5-72F4-D3935B3309B3}"/>
              </a:ext>
            </a:extLst>
          </p:cNvPr>
          <p:cNvSpPr/>
          <p:nvPr userDrawn="1"/>
        </p:nvSpPr>
        <p:spPr>
          <a:xfrm>
            <a:off x="2136321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5540AA-8CF3-D607-3914-D7F6D1734990}"/>
              </a:ext>
            </a:extLst>
          </p:cNvPr>
          <p:cNvSpPr/>
          <p:nvPr userDrawn="1"/>
        </p:nvSpPr>
        <p:spPr>
          <a:xfrm>
            <a:off x="2136321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83D2F1-55C2-64B5-D1BE-A1C567B8AABE}"/>
              </a:ext>
            </a:extLst>
          </p:cNvPr>
          <p:cNvSpPr/>
          <p:nvPr userDrawn="1"/>
        </p:nvSpPr>
        <p:spPr>
          <a:xfrm>
            <a:off x="2136321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E0ADAB-0642-DEE4-4578-6D157DD76DA1}"/>
              </a:ext>
            </a:extLst>
          </p:cNvPr>
          <p:cNvSpPr/>
          <p:nvPr userDrawn="1"/>
        </p:nvSpPr>
        <p:spPr>
          <a:xfrm>
            <a:off x="2136321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493260" cy="2364740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-5511" y="5148525"/>
            <a:ext cx="1719072" cy="1719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1707478" y="5146628"/>
            <a:ext cx="1710143" cy="1720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E200D-5D42-044E-FF57-0D2357F6121F}"/>
              </a:ext>
            </a:extLst>
          </p:cNvPr>
          <p:cNvSpPr/>
          <p:nvPr userDrawn="1"/>
        </p:nvSpPr>
        <p:spPr>
          <a:xfrm>
            <a:off x="-5511" y="3423706"/>
            <a:ext cx="1719072" cy="1719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83DE1C-263B-66FB-1132-5F0EF3D973CD}"/>
              </a:ext>
            </a:extLst>
          </p:cNvPr>
          <p:cNvSpPr/>
          <p:nvPr userDrawn="1"/>
        </p:nvSpPr>
        <p:spPr>
          <a:xfrm>
            <a:off x="1698549" y="3412212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D8DFA5-1CFF-84D3-EA8E-A727B7339A03}"/>
              </a:ext>
            </a:extLst>
          </p:cNvPr>
          <p:cNvSpPr/>
          <p:nvPr userDrawn="1"/>
        </p:nvSpPr>
        <p:spPr>
          <a:xfrm>
            <a:off x="1707478" y="3421809"/>
            <a:ext cx="1710143" cy="17209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985AE7-1671-C432-D0ED-A12DF1C937C1}"/>
              </a:ext>
            </a:extLst>
          </p:cNvPr>
          <p:cNvSpPr/>
          <p:nvPr userDrawn="1"/>
        </p:nvSpPr>
        <p:spPr>
          <a:xfrm>
            <a:off x="0" y="1726716"/>
            <a:ext cx="1719072" cy="1719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CA8B7B-76CA-FB20-3016-E7DD95EF829C}"/>
              </a:ext>
            </a:extLst>
          </p:cNvPr>
          <p:cNvSpPr/>
          <p:nvPr userDrawn="1"/>
        </p:nvSpPr>
        <p:spPr>
          <a:xfrm>
            <a:off x="1704060" y="1715222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4B1346-22C8-4285-08F2-F7F8C4E4C228}"/>
              </a:ext>
            </a:extLst>
          </p:cNvPr>
          <p:cNvSpPr/>
          <p:nvPr userDrawn="1"/>
        </p:nvSpPr>
        <p:spPr>
          <a:xfrm>
            <a:off x="1712989" y="1724819"/>
            <a:ext cx="1710143" cy="17209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52E76-AACC-213A-6B36-044B5FBEB2AC}"/>
              </a:ext>
            </a:extLst>
          </p:cNvPr>
          <p:cNvSpPr/>
          <p:nvPr userDrawn="1"/>
        </p:nvSpPr>
        <p:spPr>
          <a:xfrm>
            <a:off x="0" y="1897"/>
            <a:ext cx="1719072" cy="1719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EFA45-FD23-45CB-3034-5CC308466BB0}"/>
              </a:ext>
            </a:extLst>
          </p:cNvPr>
          <p:cNvSpPr/>
          <p:nvPr userDrawn="1"/>
        </p:nvSpPr>
        <p:spPr>
          <a:xfrm>
            <a:off x="1704060" y="-9597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A0519-00AD-54FA-BF71-CDF0C1254CD6}"/>
              </a:ext>
            </a:extLst>
          </p:cNvPr>
          <p:cNvSpPr/>
          <p:nvPr userDrawn="1"/>
        </p:nvSpPr>
        <p:spPr>
          <a:xfrm>
            <a:off x="1712989" y="0"/>
            <a:ext cx="1710143" cy="172096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6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lIns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B55CB-812A-7A59-6E3A-2FD427BD2A61}"/>
              </a:ext>
            </a:extLst>
          </p:cNvPr>
          <p:cNvSpPr/>
          <p:nvPr userDrawn="1"/>
        </p:nvSpPr>
        <p:spPr>
          <a:xfrm>
            <a:off x="0" y="1749621"/>
            <a:ext cx="5266469" cy="51324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E12EDD-CB74-2DE6-AB5B-52DD3B56557E}"/>
              </a:ext>
            </a:extLst>
          </p:cNvPr>
          <p:cNvSpPr/>
          <p:nvPr userDrawn="1"/>
        </p:nvSpPr>
        <p:spPr>
          <a:xfrm>
            <a:off x="3411375" y="1738127"/>
            <a:ext cx="3559154" cy="3419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43963-DE8E-ACF3-33C2-D691795DAA35}"/>
              </a:ext>
            </a:extLst>
          </p:cNvPr>
          <p:cNvSpPr/>
          <p:nvPr userDrawn="1"/>
        </p:nvSpPr>
        <p:spPr>
          <a:xfrm>
            <a:off x="3420304" y="1745848"/>
            <a:ext cx="3540668" cy="51121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5DA175-EC29-C3DD-5C32-17318C1FA7E1}"/>
              </a:ext>
            </a:extLst>
          </p:cNvPr>
          <p:cNvSpPr/>
          <p:nvPr userDrawn="1"/>
        </p:nvSpPr>
        <p:spPr>
          <a:xfrm>
            <a:off x="0" y="24802"/>
            <a:ext cx="5266469" cy="34191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855DC4-CC6C-B1C9-226A-EE215C13D0AE}"/>
              </a:ext>
            </a:extLst>
          </p:cNvPr>
          <p:cNvSpPr/>
          <p:nvPr userDrawn="1"/>
        </p:nvSpPr>
        <p:spPr>
          <a:xfrm>
            <a:off x="3411375" y="13308"/>
            <a:ext cx="3559154" cy="3419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777864-0E3F-6087-F5A0-75B4504050EE}"/>
              </a:ext>
            </a:extLst>
          </p:cNvPr>
          <p:cNvSpPr/>
          <p:nvPr userDrawn="1"/>
        </p:nvSpPr>
        <p:spPr>
          <a:xfrm>
            <a:off x="3420304" y="21030"/>
            <a:ext cx="3540668" cy="34229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4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97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lIns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B55CB-812A-7A59-6E3A-2FD427BD2A61}"/>
              </a:ext>
            </a:extLst>
          </p:cNvPr>
          <p:cNvSpPr/>
          <p:nvPr userDrawn="1"/>
        </p:nvSpPr>
        <p:spPr>
          <a:xfrm>
            <a:off x="0" y="1749621"/>
            <a:ext cx="5266469" cy="51324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E12EDD-CB74-2DE6-AB5B-52DD3B56557E}"/>
              </a:ext>
            </a:extLst>
          </p:cNvPr>
          <p:cNvSpPr/>
          <p:nvPr userDrawn="1"/>
        </p:nvSpPr>
        <p:spPr>
          <a:xfrm>
            <a:off x="3411375" y="1738127"/>
            <a:ext cx="3559154" cy="3419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243963-DE8E-ACF3-33C2-D691795DAA35}"/>
              </a:ext>
            </a:extLst>
          </p:cNvPr>
          <p:cNvSpPr/>
          <p:nvPr userDrawn="1"/>
        </p:nvSpPr>
        <p:spPr>
          <a:xfrm>
            <a:off x="3420304" y="1745848"/>
            <a:ext cx="3540668" cy="51121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5DA175-EC29-C3DD-5C32-17318C1FA7E1}"/>
              </a:ext>
            </a:extLst>
          </p:cNvPr>
          <p:cNvSpPr/>
          <p:nvPr userDrawn="1"/>
        </p:nvSpPr>
        <p:spPr>
          <a:xfrm>
            <a:off x="0" y="24802"/>
            <a:ext cx="5266469" cy="34191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855DC4-CC6C-B1C9-226A-EE215C13D0AE}"/>
              </a:ext>
            </a:extLst>
          </p:cNvPr>
          <p:cNvSpPr/>
          <p:nvPr userDrawn="1"/>
        </p:nvSpPr>
        <p:spPr>
          <a:xfrm>
            <a:off x="3411375" y="13308"/>
            <a:ext cx="3559154" cy="3419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777864-0E3F-6087-F5A0-75B4504050EE}"/>
              </a:ext>
            </a:extLst>
          </p:cNvPr>
          <p:cNvSpPr/>
          <p:nvPr userDrawn="1"/>
        </p:nvSpPr>
        <p:spPr>
          <a:xfrm>
            <a:off x="3420304" y="21030"/>
            <a:ext cx="3540668" cy="34229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7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C03F233-D21B-C583-F9AF-0288F7A0FC28}"/>
              </a:ext>
            </a:extLst>
          </p:cNvPr>
          <p:cNvSpPr/>
          <p:nvPr userDrawn="1"/>
        </p:nvSpPr>
        <p:spPr>
          <a:xfrm>
            <a:off x="2133600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CE3545-5EFA-2973-FC98-98493D867361}"/>
              </a:ext>
            </a:extLst>
          </p:cNvPr>
          <p:cNvSpPr/>
          <p:nvPr userDrawn="1"/>
        </p:nvSpPr>
        <p:spPr>
          <a:xfrm>
            <a:off x="2133600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EB0F98-6869-1586-D19B-7DB505B0EC4D}"/>
              </a:ext>
            </a:extLst>
          </p:cNvPr>
          <p:cNvSpPr/>
          <p:nvPr userDrawn="1"/>
        </p:nvSpPr>
        <p:spPr>
          <a:xfrm>
            <a:off x="2133600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D7658A-CFA1-BC03-9700-7A2568D76B21}"/>
              </a:ext>
            </a:extLst>
          </p:cNvPr>
          <p:cNvSpPr/>
          <p:nvPr userDrawn="1"/>
        </p:nvSpPr>
        <p:spPr>
          <a:xfrm>
            <a:off x="2133600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23CAF29-51CD-ADFD-744B-0A96A64978A8}"/>
              </a:ext>
            </a:extLst>
          </p:cNvPr>
          <p:cNvSpPr/>
          <p:nvPr userDrawn="1"/>
        </p:nvSpPr>
        <p:spPr>
          <a:xfrm>
            <a:off x="2133600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878445-B9E1-C980-2FE9-EE537EF1A567}"/>
              </a:ext>
            </a:extLst>
          </p:cNvPr>
          <p:cNvSpPr/>
          <p:nvPr userDrawn="1"/>
        </p:nvSpPr>
        <p:spPr>
          <a:xfrm>
            <a:off x="2133600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9A54AF-7264-90D1-6FEB-6F4659582B66}"/>
              </a:ext>
            </a:extLst>
          </p:cNvPr>
          <p:cNvSpPr/>
          <p:nvPr userDrawn="1"/>
        </p:nvSpPr>
        <p:spPr>
          <a:xfrm>
            <a:off x="2133600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796899-DAE4-B4AA-2628-1389AD968CAF}"/>
              </a:ext>
            </a:extLst>
          </p:cNvPr>
          <p:cNvSpPr/>
          <p:nvPr userDrawn="1"/>
        </p:nvSpPr>
        <p:spPr>
          <a:xfrm>
            <a:off x="2133600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C77FA3-18B9-F5F0-BA84-C249644D81F1}"/>
              </a:ext>
            </a:extLst>
          </p:cNvPr>
          <p:cNvSpPr/>
          <p:nvPr userDrawn="1"/>
        </p:nvSpPr>
        <p:spPr>
          <a:xfrm>
            <a:off x="2133600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78263B-9D51-90C6-9C16-9DE3B4E5215D}"/>
              </a:ext>
            </a:extLst>
          </p:cNvPr>
          <p:cNvSpPr/>
          <p:nvPr userDrawn="1"/>
        </p:nvSpPr>
        <p:spPr>
          <a:xfrm>
            <a:off x="2133600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3D4D87F-DD65-FCD0-CB3E-80C25BDD9418}"/>
              </a:ext>
            </a:extLst>
          </p:cNvPr>
          <p:cNvSpPr/>
          <p:nvPr userDrawn="1"/>
        </p:nvSpPr>
        <p:spPr>
          <a:xfrm>
            <a:off x="2133600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DF80AC-3083-3AE9-F12C-7EB64680799E}"/>
              </a:ext>
            </a:extLst>
          </p:cNvPr>
          <p:cNvSpPr/>
          <p:nvPr userDrawn="1"/>
        </p:nvSpPr>
        <p:spPr>
          <a:xfrm>
            <a:off x="2133600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511814-5FB9-D7FB-CE7A-66CF7F6EB127}"/>
              </a:ext>
            </a:extLst>
          </p:cNvPr>
          <p:cNvSpPr/>
          <p:nvPr userDrawn="1"/>
        </p:nvSpPr>
        <p:spPr>
          <a:xfrm>
            <a:off x="213360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7A3C9B7-53FD-EB23-1C1E-41E1C7343B9F}"/>
              </a:ext>
            </a:extLst>
          </p:cNvPr>
          <p:cNvSpPr/>
          <p:nvPr userDrawn="1"/>
        </p:nvSpPr>
        <p:spPr>
          <a:xfrm>
            <a:off x="2133600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BC6F84A-2CDA-963D-F8EE-384BD326EECD}"/>
              </a:ext>
            </a:extLst>
          </p:cNvPr>
          <p:cNvSpPr/>
          <p:nvPr userDrawn="1"/>
        </p:nvSpPr>
        <p:spPr>
          <a:xfrm>
            <a:off x="2133600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7F971E-E448-B801-2BB6-F28892AFFC2A}"/>
              </a:ext>
            </a:extLst>
          </p:cNvPr>
          <p:cNvSpPr/>
          <p:nvPr userDrawn="1"/>
        </p:nvSpPr>
        <p:spPr>
          <a:xfrm>
            <a:off x="2133600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FBC028C-298E-E8B8-B522-3F28568B1AD2}"/>
              </a:ext>
            </a:extLst>
          </p:cNvPr>
          <p:cNvSpPr/>
          <p:nvPr userDrawn="1"/>
        </p:nvSpPr>
        <p:spPr>
          <a:xfrm>
            <a:off x="2133600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B1A0916-BC89-2D26-3E31-173F046700F9}"/>
              </a:ext>
            </a:extLst>
          </p:cNvPr>
          <p:cNvSpPr/>
          <p:nvPr userDrawn="1"/>
        </p:nvSpPr>
        <p:spPr>
          <a:xfrm>
            <a:off x="2133600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9B1BEEA-BC6C-FCFC-B2A3-E49A4FB379D9}"/>
              </a:ext>
            </a:extLst>
          </p:cNvPr>
          <p:cNvSpPr/>
          <p:nvPr userDrawn="1"/>
        </p:nvSpPr>
        <p:spPr>
          <a:xfrm>
            <a:off x="2133600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3052B45-BEFE-7C1B-1609-42D6A1836436}"/>
              </a:ext>
            </a:extLst>
          </p:cNvPr>
          <p:cNvSpPr/>
          <p:nvPr userDrawn="1"/>
        </p:nvSpPr>
        <p:spPr>
          <a:xfrm>
            <a:off x="2133600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2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0CB44-BC46-E74F-8F70-69B31D0BCD88}"/>
              </a:ext>
            </a:extLst>
          </p:cNvPr>
          <p:cNvSpPr/>
          <p:nvPr userDrawn="1"/>
        </p:nvSpPr>
        <p:spPr>
          <a:xfrm>
            <a:off x="2136321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85608-F54E-6001-3226-4DF3A8012D72}"/>
              </a:ext>
            </a:extLst>
          </p:cNvPr>
          <p:cNvSpPr/>
          <p:nvPr userDrawn="1"/>
        </p:nvSpPr>
        <p:spPr>
          <a:xfrm>
            <a:off x="2136321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0A4C7-77BD-2C57-394E-36C2CD5FECDE}"/>
              </a:ext>
            </a:extLst>
          </p:cNvPr>
          <p:cNvSpPr/>
          <p:nvPr userDrawn="1"/>
        </p:nvSpPr>
        <p:spPr>
          <a:xfrm>
            <a:off x="2136321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2A2CE-964D-FC5D-F2B8-DCD622FE7E2F}"/>
              </a:ext>
            </a:extLst>
          </p:cNvPr>
          <p:cNvSpPr/>
          <p:nvPr userDrawn="1"/>
        </p:nvSpPr>
        <p:spPr>
          <a:xfrm>
            <a:off x="2136321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7867E-10B5-1AC2-5A20-63CE8200AA3A}"/>
              </a:ext>
            </a:extLst>
          </p:cNvPr>
          <p:cNvSpPr/>
          <p:nvPr userDrawn="1"/>
        </p:nvSpPr>
        <p:spPr>
          <a:xfrm>
            <a:off x="2136321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8694A-50D7-CB89-A429-EC5A2A8AF443}"/>
              </a:ext>
            </a:extLst>
          </p:cNvPr>
          <p:cNvSpPr/>
          <p:nvPr userDrawn="1"/>
        </p:nvSpPr>
        <p:spPr>
          <a:xfrm>
            <a:off x="2136321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1F1DA-78E1-8D07-4DEA-2D6EC160D09F}"/>
              </a:ext>
            </a:extLst>
          </p:cNvPr>
          <p:cNvSpPr/>
          <p:nvPr userDrawn="1"/>
        </p:nvSpPr>
        <p:spPr>
          <a:xfrm>
            <a:off x="2136321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777EE-83FE-AB4A-F834-BA5C0B6426CE}"/>
              </a:ext>
            </a:extLst>
          </p:cNvPr>
          <p:cNvSpPr/>
          <p:nvPr userDrawn="1"/>
        </p:nvSpPr>
        <p:spPr>
          <a:xfrm>
            <a:off x="2136321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C73B1-0B72-05CE-0119-60715461CBDF}"/>
              </a:ext>
            </a:extLst>
          </p:cNvPr>
          <p:cNvSpPr/>
          <p:nvPr userDrawn="1"/>
        </p:nvSpPr>
        <p:spPr>
          <a:xfrm>
            <a:off x="2136321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018B47-969D-BFB7-9581-3CE866923FCD}"/>
              </a:ext>
            </a:extLst>
          </p:cNvPr>
          <p:cNvSpPr/>
          <p:nvPr userDrawn="1"/>
        </p:nvSpPr>
        <p:spPr>
          <a:xfrm>
            <a:off x="2136321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4AE0E7-B042-1065-FF87-60E545394245}"/>
              </a:ext>
            </a:extLst>
          </p:cNvPr>
          <p:cNvSpPr/>
          <p:nvPr userDrawn="1"/>
        </p:nvSpPr>
        <p:spPr>
          <a:xfrm>
            <a:off x="2136321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170CE1-FDF6-53B2-EDC6-06F894AEC80E}"/>
              </a:ext>
            </a:extLst>
          </p:cNvPr>
          <p:cNvSpPr/>
          <p:nvPr userDrawn="1"/>
        </p:nvSpPr>
        <p:spPr>
          <a:xfrm>
            <a:off x="2136321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758C6-6C82-AA98-EEB6-4FA41A7DB2E0}"/>
              </a:ext>
            </a:extLst>
          </p:cNvPr>
          <p:cNvSpPr/>
          <p:nvPr userDrawn="1"/>
        </p:nvSpPr>
        <p:spPr>
          <a:xfrm>
            <a:off x="2136321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486C99-E035-1AA3-8687-9191C0B47329}"/>
              </a:ext>
            </a:extLst>
          </p:cNvPr>
          <p:cNvSpPr/>
          <p:nvPr userDrawn="1"/>
        </p:nvSpPr>
        <p:spPr>
          <a:xfrm>
            <a:off x="2136321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AF4FD2-4B39-23C6-F389-B8E18692FE03}"/>
              </a:ext>
            </a:extLst>
          </p:cNvPr>
          <p:cNvSpPr/>
          <p:nvPr userDrawn="1"/>
        </p:nvSpPr>
        <p:spPr>
          <a:xfrm>
            <a:off x="2136321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A4DBDE-32EC-92B3-7E8F-0CBC5E24E365}"/>
              </a:ext>
            </a:extLst>
          </p:cNvPr>
          <p:cNvSpPr/>
          <p:nvPr userDrawn="1"/>
        </p:nvSpPr>
        <p:spPr>
          <a:xfrm>
            <a:off x="2136321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AFB48B-88CF-0CAD-F5F4-E22DE3077BB1}"/>
              </a:ext>
            </a:extLst>
          </p:cNvPr>
          <p:cNvSpPr/>
          <p:nvPr userDrawn="1"/>
        </p:nvSpPr>
        <p:spPr>
          <a:xfrm>
            <a:off x="2136321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3A531F-4EF7-F3E2-ECA8-1A3E395C8291}"/>
              </a:ext>
            </a:extLst>
          </p:cNvPr>
          <p:cNvSpPr/>
          <p:nvPr userDrawn="1"/>
        </p:nvSpPr>
        <p:spPr>
          <a:xfrm>
            <a:off x="2136321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A2A44D-A45B-5042-1F81-D410C399D084}"/>
              </a:ext>
            </a:extLst>
          </p:cNvPr>
          <p:cNvSpPr/>
          <p:nvPr userDrawn="1"/>
        </p:nvSpPr>
        <p:spPr>
          <a:xfrm>
            <a:off x="2136321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835234-5452-937A-6709-CEED7FFB23E3}"/>
              </a:ext>
            </a:extLst>
          </p:cNvPr>
          <p:cNvSpPr/>
          <p:nvPr userDrawn="1"/>
        </p:nvSpPr>
        <p:spPr>
          <a:xfrm>
            <a:off x="2136321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30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01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63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ellaneous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102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64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Date Placehold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56" name="Footer Placehold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157" name="Slide Number Placehold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418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 Content, and Frame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0" name="Online Image Placehold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Online Image Placehold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8" name="Online Image Placehold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A3010BC-321E-3C2C-1586-1996D7937E9F}"/>
              </a:ext>
            </a:extLst>
          </p:cNvPr>
          <p:cNvSpPr/>
          <p:nvPr userDrawn="1"/>
        </p:nvSpPr>
        <p:spPr>
          <a:xfrm>
            <a:off x="6430644" y="0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ED5DE78-AFA7-86AA-CD46-54A6BE9FB618}"/>
              </a:ext>
            </a:extLst>
          </p:cNvPr>
          <p:cNvSpPr/>
          <p:nvPr userDrawn="1"/>
        </p:nvSpPr>
        <p:spPr>
          <a:xfrm>
            <a:off x="6430644" y="563966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FC03FFF-D6CC-3C33-41D5-02FD51E24FF3}"/>
              </a:ext>
            </a:extLst>
          </p:cNvPr>
          <p:cNvSpPr/>
          <p:nvPr userDrawn="1"/>
        </p:nvSpPr>
        <p:spPr>
          <a:xfrm>
            <a:off x="6430644" y="1136852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E8B0804-014D-BEF5-0D91-4A2815130291}"/>
              </a:ext>
            </a:extLst>
          </p:cNvPr>
          <p:cNvSpPr/>
          <p:nvPr userDrawn="1"/>
        </p:nvSpPr>
        <p:spPr>
          <a:xfrm>
            <a:off x="6430644" y="170973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184DA5A-CB39-545E-74D3-6F55B987025B}"/>
              </a:ext>
            </a:extLst>
          </p:cNvPr>
          <p:cNvSpPr/>
          <p:nvPr userDrawn="1"/>
        </p:nvSpPr>
        <p:spPr>
          <a:xfrm>
            <a:off x="6430644" y="2282624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CC00937-357F-14F6-A2A7-91395A4160DC}"/>
              </a:ext>
            </a:extLst>
          </p:cNvPr>
          <p:cNvSpPr/>
          <p:nvPr userDrawn="1"/>
        </p:nvSpPr>
        <p:spPr>
          <a:xfrm>
            <a:off x="6430644" y="2855510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45F5944-4A7E-17C5-8379-6066B8CEC68F}"/>
              </a:ext>
            </a:extLst>
          </p:cNvPr>
          <p:cNvSpPr/>
          <p:nvPr userDrawn="1"/>
        </p:nvSpPr>
        <p:spPr>
          <a:xfrm>
            <a:off x="6430644" y="3428396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F9976653-585F-D9DE-0C10-CF289EFDAE3D}"/>
              </a:ext>
            </a:extLst>
          </p:cNvPr>
          <p:cNvSpPr/>
          <p:nvPr userDrawn="1"/>
        </p:nvSpPr>
        <p:spPr>
          <a:xfrm>
            <a:off x="6430644" y="4001282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A15F723-09CA-6AA4-2802-6103B9DD8E1F}"/>
              </a:ext>
            </a:extLst>
          </p:cNvPr>
          <p:cNvSpPr/>
          <p:nvPr userDrawn="1"/>
        </p:nvSpPr>
        <p:spPr>
          <a:xfrm>
            <a:off x="6430644" y="457416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E71C580-0720-2A24-8300-878B9DABFB7A}"/>
              </a:ext>
            </a:extLst>
          </p:cNvPr>
          <p:cNvSpPr/>
          <p:nvPr userDrawn="1"/>
        </p:nvSpPr>
        <p:spPr>
          <a:xfrm>
            <a:off x="6430644" y="5147054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46E96CD-9E85-C324-4EB7-E66BB111FCE0}"/>
              </a:ext>
            </a:extLst>
          </p:cNvPr>
          <p:cNvSpPr/>
          <p:nvPr userDrawn="1"/>
        </p:nvSpPr>
        <p:spPr>
          <a:xfrm>
            <a:off x="6430644" y="5719940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4F33208E-B024-D6F3-B99B-3B4CE7AACEC6}"/>
              </a:ext>
            </a:extLst>
          </p:cNvPr>
          <p:cNvSpPr/>
          <p:nvPr userDrawn="1"/>
        </p:nvSpPr>
        <p:spPr>
          <a:xfrm>
            <a:off x="7007352" y="6290848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2431424-37F1-C5F2-ADD7-815364B6D687}"/>
              </a:ext>
            </a:extLst>
          </p:cNvPr>
          <p:cNvSpPr/>
          <p:nvPr userDrawn="1"/>
        </p:nvSpPr>
        <p:spPr>
          <a:xfrm>
            <a:off x="7583424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C6BCB1-3D80-966E-9809-9B9971570F74}"/>
              </a:ext>
            </a:extLst>
          </p:cNvPr>
          <p:cNvSpPr/>
          <p:nvPr userDrawn="1"/>
        </p:nvSpPr>
        <p:spPr>
          <a:xfrm>
            <a:off x="8159496" y="629084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968E3E0-2A37-2C97-7FB1-DDA30A306107}"/>
              </a:ext>
            </a:extLst>
          </p:cNvPr>
          <p:cNvSpPr/>
          <p:nvPr userDrawn="1"/>
        </p:nvSpPr>
        <p:spPr>
          <a:xfrm>
            <a:off x="8735568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020A52E6-AC26-E451-A746-0261CDAF7C6C}"/>
              </a:ext>
            </a:extLst>
          </p:cNvPr>
          <p:cNvSpPr/>
          <p:nvPr userDrawn="1"/>
        </p:nvSpPr>
        <p:spPr>
          <a:xfrm>
            <a:off x="9311640" y="6290848"/>
            <a:ext cx="576072" cy="5760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A199DC6-96AC-B5CB-C490-3BAD65BBC0E9}"/>
              </a:ext>
            </a:extLst>
          </p:cNvPr>
          <p:cNvSpPr/>
          <p:nvPr userDrawn="1"/>
        </p:nvSpPr>
        <p:spPr>
          <a:xfrm>
            <a:off x="9887712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32AA000-768F-89D2-7DA6-27BEA188A1C9}"/>
              </a:ext>
            </a:extLst>
          </p:cNvPr>
          <p:cNvSpPr/>
          <p:nvPr userDrawn="1"/>
        </p:nvSpPr>
        <p:spPr>
          <a:xfrm>
            <a:off x="10463784" y="6290848"/>
            <a:ext cx="576072" cy="576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68E01B3-8240-FA7E-4C52-086478F92D91}"/>
              </a:ext>
            </a:extLst>
          </p:cNvPr>
          <p:cNvSpPr/>
          <p:nvPr userDrawn="1"/>
        </p:nvSpPr>
        <p:spPr>
          <a:xfrm>
            <a:off x="11039856" y="6290848"/>
            <a:ext cx="576072" cy="57607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4792F92-53DA-7BCE-95EF-F595E0944E12}"/>
              </a:ext>
            </a:extLst>
          </p:cNvPr>
          <p:cNvSpPr/>
          <p:nvPr userDrawn="1"/>
        </p:nvSpPr>
        <p:spPr>
          <a:xfrm>
            <a:off x="11615928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D386258-1E34-C6CA-57D0-D0BF436F113B}"/>
              </a:ext>
            </a:extLst>
          </p:cNvPr>
          <p:cNvSpPr/>
          <p:nvPr userDrawn="1"/>
        </p:nvSpPr>
        <p:spPr>
          <a:xfrm>
            <a:off x="6430644" y="6290848"/>
            <a:ext cx="576072" cy="576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96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352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Online Image Placehold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0" name="Online Image Placehold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3" name="Online Image Placehold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21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8F4954-5106-5F79-C31B-274D3B2FE968}"/>
              </a:ext>
            </a:extLst>
          </p:cNvPr>
          <p:cNvSpPr/>
          <p:nvPr userDrawn="1"/>
        </p:nvSpPr>
        <p:spPr>
          <a:xfrm>
            <a:off x="2136321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CA77EE-8201-061D-530F-BE017558505F}"/>
              </a:ext>
            </a:extLst>
          </p:cNvPr>
          <p:cNvSpPr/>
          <p:nvPr userDrawn="1"/>
        </p:nvSpPr>
        <p:spPr>
          <a:xfrm>
            <a:off x="2136321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E81713-E2E3-46C9-ACD3-294AAB9B572C}"/>
              </a:ext>
            </a:extLst>
          </p:cNvPr>
          <p:cNvSpPr/>
          <p:nvPr userDrawn="1"/>
        </p:nvSpPr>
        <p:spPr>
          <a:xfrm>
            <a:off x="2136321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89F0F-6CFE-3915-0190-536368A6F55D}"/>
              </a:ext>
            </a:extLst>
          </p:cNvPr>
          <p:cNvSpPr/>
          <p:nvPr userDrawn="1"/>
        </p:nvSpPr>
        <p:spPr>
          <a:xfrm>
            <a:off x="2136321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67A609-5F0F-28DE-868A-7FFDDDDF5BAF}"/>
              </a:ext>
            </a:extLst>
          </p:cNvPr>
          <p:cNvSpPr/>
          <p:nvPr userDrawn="1"/>
        </p:nvSpPr>
        <p:spPr>
          <a:xfrm>
            <a:off x="2136321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7D0538-773F-B99F-5C09-AF501AFAB2E3}"/>
              </a:ext>
            </a:extLst>
          </p:cNvPr>
          <p:cNvSpPr/>
          <p:nvPr userDrawn="1"/>
        </p:nvSpPr>
        <p:spPr>
          <a:xfrm>
            <a:off x="2136321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A0BA1E-324F-F847-C80F-12D906DF5ABC}"/>
              </a:ext>
            </a:extLst>
          </p:cNvPr>
          <p:cNvSpPr/>
          <p:nvPr userDrawn="1"/>
        </p:nvSpPr>
        <p:spPr>
          <a:xfrm>
            <a:off x="2136321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C46532-65BA-3672-7D7B-5570D2727D3B}"/>
              </a:ext>
            </a:extLst>
          </p:cNvPr>
          <p:cNvSpPr/>
          <p:nvPr userDrawn="1"/>
        </p:nvSpPr>
        <p:spPr>
          <a:xfrm>
            <a:off x="2136321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6575B9-1B06-22C8-9D31-51944638F50A}"/>
              </a:ext>
            </a:extLst>
          </p:cNvPr>
          <p:cNvSpPr/>
          <p:nvPr userDrawn="1"/>
        </p:nvSpPr>
        <p:spPr>
          <a:xfrm>
            <a:off x="2136321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F576776-04D6-20C2-9F15-17A0952BBE68}"/>
              </a:ext>
            </a:extLst>
          </p:cNvPr>
          <p:cNvSpPr/>
          <p:nvPr userDrawn="1"/>
        </p:nvSpPr>
        <p:spPr>
          <a:xfrm>
            <a:off x="2136321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630960-C19A-004A-0F44-E34F93066130}"/>
              </a:ext>
            </a:extLst>
          </p:cNvPr>
          <p:cNvSpPr/>
          <p:nvPr userDrawn="1"/>
        </p:nvSpPr>
        <p:spPr>
          <a:xfrm>
            <a:off x="2136321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5B1355-D42A-B607-E590-9944F4DBE95E}"/>
              </a:ext>
            </a:extLst>
          </p:cNvPr>
          <p:cNvSpPr/>
          <p:nvPr userDrawn="1"/>
        </p:nvSpPr>
        <p:spPr>
          <a:xfrm>
            <a:off x="2136321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3AF8D4-FB3C-D400-03E3-B38A0043D355}"/>
              </a:ext>
            </a:extLst>
          </p:cNvPr>
          <p:cNvSpPr/>
          <p:nvPr userDrawn="1"/>
        </p:nvSpPr>
        <p:spPr>
          <a:xfrm>
            <a:off x="2136321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99A611-CFBC-4A44-0822-9CF898B9A313}"/>
              </a:ext>
            </a:extLst>
          </p:cNvPr>
          <p:cNvSpPr/>
          <p:nvPr userDrawn="1"/>
        </p:nvSpPr>
        <p:spPr>
          <a:xfrm>
            <a:off x="2136321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863F5A-C2F6-B808-5BAE-358792B157C4}"/>
              </a:ext>
            </a:extLst>
          </p:cNvPr>
          <p:cNvSpPr/>
          <p:nvPr userDrawn="1"/>
        </p:nvSpPr>
        <p:spPr>
          <a:xfrm>
            <a:off x="2136321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C3A2BC8-9A43-8DBC-601B-360A58379E80}"/>
              </a:ext>
            </a:extLst>
          </p:cNvPr>
          <p:cNvSpPr/>
          <p:nvPr userDrawn="1"/>
        </p:nvSpPr>
        <p:spPr>
          <a:xfrm>
            <a:off x="2136321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C07D8A-0E3F-81D5-72F4-D3935B3309B3}"/>
              </a:ext>
            </a:extLst>
          </p:cNvPr>
          <p:cNvSpPr/>
          <p:nvPr userDrawn="1"/>
        </p:nvSpPr>
        <p:spPr>
          <a:xfrm>
            <a:off x="2136321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5540AA-8CF3-D607-3914-D7F6D1734990}"/>
              </a:ext>
            </a:extLst>
          </p:cNvPr>
          <p:cNvSpPr/>
          <p:nvPr userDrawn="1"/>
        </p:nvSpPr>
        <p:spPr>
          <a:xfrm>
            <a:off x="2136321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83D2F1-55C2-64B5-D1BE-A1C567B8AABE}"/>
              </a:ext>
            </a:extLst>
          </p:cNvPr>
          <p:cNvSpPr/>
          <p:nvPr userDrawn="1"/>
        </p:nvSpPr>
        <p:spPr>
          <a:xfrm>
            <a:off x="2136321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BE0ADAB-0642-DEE4-4578-6D157DD76DA1}"/>
              </a:ext>
            </a:extLst>
          </p:cNvPr>
          <p:cNvSpPr/>
          <p:nvPr userDrawn="1"/>
        </p:nvSpPr>
        <p:spPr>
          <a:xfrm>
            <a:off x="2136321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88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493260" cy="2364740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43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Intro to Windows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4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C03F233-D21B-C583-F9AF-0288F7A0FC28}"/>
              </a:ext>
            </a:extLst>
          </p:cNvPr>
          <p:cNvSpPr/>
          <p:nvPr userDrawn="1"/>
        </p:nvSpPr>
        <p:spPr>
          <a:xfrm>
            <a:off x="2133600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4CE3545-5EFA-2973-FC98-98493D867361}"/>
              </a:ext>
            </a:extLst>
          </p:cNvPr>
          <p:cNvSpPr/>
          <p:nvPr userDrawn="1"/>
        </p:nvSpPr>
        <p:spPr>
          <a:xfrm>
            <a:off x="2133600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EB0F98-6869-1586-D19B-7DB505B0EC4D}"/>
              </a:ext>
            </a:extLst>
          </p:cNvPr>
          <p:cNvSpPr/>
          <p:nvPr userDrawn="1"/>
        </p:nvSpPr>
        <p:spPr>
          <a:xfrm>
            <a:off x="2133600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ED7658A-CFA1-BC03-9700-7A2568D76B21}"/>
              </a:ext>
            </a:extLst>
          </p:cNvPr>
          <p:cNvSpPr/>
          <p:nvPr userDrawn="1"/>
        </p:nvSpPr>
        <p:spPr>
          <a:xfrm>
            <a:off x="2133600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23CAF29-51CD-ADFD-744B-0A96A64978A8}"/>
              </a:ext>
            </a:extLst>
          </p:cNvPr>
          <p:cNvSpPr/>
          <p:nvPr userDrawn="1"/>
        </p:nvSpPr>
        <p:spPr>
          <a:xfrm>
            <a:off x="2133600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8878445-B9E1-C980-2FE9-EE537EF1A567}"/>
              </a:ext>
            </a:extLst>
          </p:cNvPr>
          <p:cNvSpPr/>
          <p:nvPr userDrawn="1"/>
        </p:nvSpPr>
        <p:spPr>
          <a:xfrm>
            <a:off x="2133600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19A54AF-7264-90D1-6FEB-6F4659582B66}"/>
              </a:ext>
            </a:extLst>
          </p:cNvPr>
          <p:cNvSpPr/>
          <p:nvPr userDrawn="1"/>
        </p:nvSpPr>
        <p:spPr>
          <a:xfrm>
            <a:off x="2133600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796899-DAE4-B4AA-2628-1389AD968CAF}"/>
              </a:ext>
            </a:extLst>
          </p:cNvPr>
          <p:cNvSpPr/>
          <p:nvPr userDrawn="1"/>
        </p:nvSpPr>
        <p:spPr>
          <a:xfrm>
            <a:off x="2133600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C77FA3-18B9-F5F0-BA84-C249644D81F1}"/>
              </a:ext>
            </a:extLst>
          </p:cNvPr>
          <p:cNvSpPr/>
          <p:nvPr userDrawn="1"/>
        </p:nvSpPr>
        <p:spPr>
          <a:xfrm>
            <a:off x="2133600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78263B-9D51-90C6-9C16-9DE3B4E5215D}"/>
              </a:ext>
            </a:extLst>
          </p:cNvPr>
          <p:cNvSpPr/>
          <p:nvPr userDrawn="1"/>
        </p:nvSpPr>
        <p:spPr>
          <a:xfrm>
            <a:off x="2133600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3D4D87F-DD65-FCD0-CB3E-80C25BDD9418}"/>
              </a:ext>
            </a:extLst>
          </p:cNvPr>
          <p:cNvSpPr/>
          <p:nvPr userDrawn="1"/>
        </p:nvSpPr>
        <p:spPr>
          <a:xfrm>
            <a:off x="2133600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DF80AC-3083-3AE9-F12C-7EB64680799E}"/>
              </a:ext>
            </a:extLst>
          </p:cNvPr>
          <p:cNvSpPr/>
          <p:nvPr userDrawn="1"/>
        </p:nvSpPr>
        <p:spPr>
          <a:xfrm>
            <a:off x="2133600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511814-5FB9-D7FB-CE7A-66CF7F6EB127}"/>
              </a:ext>
            </a:extLst>
          </p:cNvPr>
          <p:cNvSpPr/>
          <p:nvPr userDrawn="1"/>
        </p:nvSpPr>
        <p:spPr>
          <a:xfrm>
            <a:off x="213360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7A3C9B7-53FD-EB23-1C1E-41E1C7343B9F}"/>
              </a:ext>
            </a:extLst>
          </p:cNvPr>
          <p:cNvSpPr/>
          <p:nvPr userDrawn="1"/>
        </p:nvSpPr>
        <p:spPr>
          <a:xfrm>
            <a:off x="2133600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BC6F84A-2CDA-963D-F8EE-384BD326EECD}"/>
              </a:ext>
            </a:extLst>
          </p:cNvPr>
          <p:cNvSpPr/>
          <p:nvPr userDrawn="1"/>
        </p:nvSpPr>
        <p:spPr>
          <a:xfrm>
            <a:off x="2133600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D7F971E-E448-B801-2BB6-F28892AFFC2A}"/>
              </a:ext>
            </a:extLst>
          </p:cNvPr>
          <p:cNvSpPr/>
          <p:nvPr userDrawn="1"/>
        </p:nvSpPr>
        <p:spPr>
          <a:xfrm>
            <a:off x="2133600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FBC028C-298E-E8B8-B522-3F28568B1AD2}"/>
              </a:ext>
            </a:extLst>
          </p:cNvPr>
          <p:cNvSpPr/>
          <p:nvPr userDrawn="1"/>
        </p:nvSpPr>
        <p:spPr>
          <a:xfrm>
            <a:off x="2133600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B1A0916-BC89-2D26-3E31-173F046700F9}"/>
              </a:ext>
            </a:extLst>
          </p:cNvPr>
          <p:cNvSpPr/>
          <p:nvPr userDrawn="1"/>
        </p:nvSpPr>
        <p:spPr>
          <a:xfrm>
            <a:off x="2133600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9B1BEEA-BC6C-FCFC-B2A3-E49A4FB379D9}"/>
              </a:ext>
            </a:extLst>
          </p:cNvPr>
          <p:cNvSpPr/>
          <p:nvPr userDrawn="1"/>
        </p:nvSpPr>
        <p:spPr>
          <a:xfrm>
            <a:off x="2133600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3052B45-BEFE-7C1B-1609-42D6A1836436}"/>
              </a:ext>
            </a:extLst>
          </p:cNvPr>
          <p:cNvSpPr/>
          <p:nvPr userDrawn="1"/>
        </p:nvSpPr>
        <p:spPr>
          <a:xfrm>
            <a:off x="2133600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0CB44-BC46-E74F-8F70-69B31D0BCD88}"/>
              </a:ext>
            </a:extLst>
          </p:cNvPr>
          <p:cNvSpPr/>
          <p:nvPr userDrawn="1"/>
        </p:nvSpPr>
        <p:spPr>
          <a:xfrm>
            <a:off x="2136321" y="13716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85608-F54E-6001-3226-4DF3A8012D72}"/>
              </a:ext>
            </a:extLst>
          </p:cNvPr>
          <p:cNvSpPr/>
          <p:nvPr userDrawn="1"/>
        </p:nvSpPr>
        <p:spPr>
          <a:xfrm>
            <a:off x="2136321" y="24003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0A4C7-77BD-2C57-394E-36C2CD5FECDE}"/>
              </a:ext>
            </a:extLst>
          </p:cNvPr>
          <p:cNvSpPr/>
          <p:nvPr userDrawn="1"/>
        </p:nvSpPr>
        <p:spPr>
          <a:xfrm>
            <a:off x="2136321" y="27432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2A2CE-964D-FC5D-F2B8-DCD622FE7E2F}"/>
              </a:ext>
            </a:extLst>
          </p:cNvPr>
          <p:cNvSpPr/>
          <p:nvPr userDrawn="1"/>
        </p:nvSpPr>
        <p:spPr>
          <a:xfrm>
            <a:off x="2136321" y="30861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7867E-10B5-1AC2-5A20-63CE8200AA3A}"/>
              </a:ext>
            </a:extLst>
          </p:cNvPr>
          <p:cNvSpPr/>
          <p:nvPr userDrawn="1"/>
        </p:nvSpPr>
        <p:spPr>
          <a:xfrm>
            <a:off x="2136321" y="34290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8694A-50D7-CB89-A429-EC5A2A8AF443}"/>
              </a:ext>
            </a:extLst>
          </p:cNvPr>
          <p:cNvSpPr/>
          <p:nvPr userDrawn="1"/>
        </p:nvSpPr>
        <p:spPr>
          <a:xfrm>
            <a:off x="2136321" y="37719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C1F1DA-78E1-8D07-4DEA-2D6EC160D09F}"/>
              </a:ext>
            </a:extLst>
          </p:cNvPr>
          <p:cNvSpPr/>
          <p:nvPr userDrawn="1"/>
        </p:nvSpPr>
        <p:spPr>
          <a:xfrm>
            <a:off x="2136321" y="41148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E777EE-83FE-AB4A-F834-BA5C0B6426CE}"/>
              </a:ext>
            </a:extLst>
          </p:cNvPr>
          <p:cNvSpPr/>
          <p:nvPr userDrawn="1"/>
        </p:nvSpPr>
        <p:spPr>
          <a:xfrm>
            <a:off x="2136321" y="44577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8C73B1-0B72-05CE-0119-60715461CBDF}"/>
              </a:ext>
            </a:extLst>
          </p:cNvPr>
          <p:cNvSpPr/>
          <p:nvPr userDrawn="1"/>
        </p:nvSpPr>
        <p:spPr>
          <a:xfrm>
            <a:off x="2136321" y="48006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018B47-969D-BFB7-9581-3CE866923FCD}"/>
              </a:ext>
            </a:extLst>
          </p:cNvPr>
          <p:cNvSpPr/>
          <p:nvPr userDrawn="1"/>
        </p:nvSpPr>
        <p:spPr>
          <a:xfrm>
            <a:off x="2136321" y="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4AE0E7-B042-1065-FF87-60E545394245}"/>
              </a:ext>
            </a:extLst>
          </p:cNvPr>
          <p:cNvSpPr/>
          <p:nvPr userDrawn="1"/>
        </p:nvSpPr>
        <p:spPr>
          <a:xfrm>
            <a:off x="2136321" y="65151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B170CE1-FDF6-53B2-EDC6-06F894AEC80E}"/>
              </a:ext>
            </a:extLst>
          </p:cNvPr>
          <p:cNvSpPr/>
          <p:nvPr userDrawn="1"/>
        </p:nvSpPr>
        <p:spPr>
          <a:xfrm>
            <a:off x="2136321" y="3429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4758C6-6C82-AA98-EEB6-4FA41A7DB2E0}"/>
              </a:ext>
            </a:extLst>
          </p:cNvPr>
          <p:cNvSpPr/>
          <p:nvPr userDrawn="1"/>
        </p:nvSpPr>
        <p:spPr>
          <a:xfrm>
            <a:off x="2136321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486C99-E035-1AA3-8687-9191C0B47329}"/>
              </a:ext>
            </a:extLst>
          </p:cNvPr>
          <p:cNvSpPr/>
          <p:nvPr userDrawn="1"/>
        </p:nvSpPr>
        <p:spPr>
          <a:xfrm>
            <a:off x="2136321" y="5486400"/>
            <a:ext cx="342900" cy="3429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DAF4FD2-4B39-23C6-F389-B8E18692FE03}"/>
              </a:ext>
            </a:extLst>
          </p:cNvPr>
          <p:cNvSpPr/>
          <p:nvPr userDrawn="1"/>
        </p:nvSpPr>
        <p:spPr>
          <a:xfrm>
            <a:off x="2136321" y="58293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A4DBDE-32EC-92B3-7E8F-0CBC5E24E365}"/>
              </a:ext>
            </a:extLst>
          </p:cNvPr>
          <p:cNvSpPr/>
          <p:nvPr userDrawn="1"/>
        </p:nvSpPr>
        <p:spPr>
          <a:xfrm>
            <a:off x="2136321" y="61722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5AFB48B-88CF-0CAD-F5F4-E22DE3077BB1}"/>
              </a:ext>
            </a:extLst>
          </p:cNvPr>
          <p:cNvSpPr/>
          <p:nvPr userDrawn="1"/>
        </p:nvSpPr>
        <p:spPr>
          <a:xfrm>
            <a:off x="2136321" y="685800"/>
            <a:ext cx="342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3A531F-4EF7-F3E2-ECA8-1A3E395C8291}"/>
              </a:ext>
            </a:extLst>
          </p:cNvPr>
          <p:cNvSpPr/>
          <p:nvPr userDrawn="1"/>
        </p:nvSpPr>
        <p:spPr>
          <a:xfrm>
            <a:off x="2136321" y="1028700"/>
            <a:ext cx="342900" cy="342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A2A44D-A45B-5042-1F81-D410C399D084}"/>
              </a:ext>
            </a:extLst>
          </p:cNvPr>
          <p:cNvSpPr/>
          <p:nvPr userDrawn="1"/>
        </p:nvSpPr>
        <p:spPr>
          <a:xfrm>
            <a:off x="2136321" y="1714500"/>
            <a:ext cx="342900" cy="3429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835234-5452-937A-6709-CEED7FFB23E3}"/>
              </a:ext>
            </a:extLst>
          </p:cNvPr>
          <p:cNvSpPr/>
          <p:nvPr userDrawn="1"/>
        </p:nvSpPr>
        <p:spPr>
          <a:xfrm>
            <a:off x="2136321" y="2057400"/>
            <a:ext cx="342900" cy="342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ellaneous conten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Windows DLL Injection</a:t>
            </a:r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7/13/20XX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Conference presentation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customXml" Target="../ink/ink2.xml"/><Relationship Id="rId5" Type="http://schemas.openxmlformats.org/officeDocument/2006/relationships/image" Target="../media/image120.png"/><Relationship Id="rId4" Type="http://schemas.openxmlformats.org/officeDocument/2006/relationships/customXml" Target="../ink/ink1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windows/win32/api/processthreadsapi/nf-processthreadsapi-createprocess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learn.microsoft.com/en-us/windows/win32/api/winternl/nf-winternl-ntquerysysteminformat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B5415FF-395A-4AF8-B0FD-292979D3F80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/>
          <a:stretch/>
        </p:blipFill>
        <p:spPr>
          <a:xfrm>
            <a:off x="-49977" y="-12700"/>
            <a:ext cx="6883400" cy="68834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1001" y="1797297"/>
            <a:ext cx="4708778" cy="2413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Windows System Programming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5313" y="4467960"/>
            <a:ext cx="2200154" cy="472073"/>
          </a:xfrm>
        </p:spPr>
        <p:txBody>
          <a:bodyPr/>
          <a:lstStyle/>
          <a:p>
            <a:pPr algn="ctr"/>
            <a:r>
              <a:rPr lang="en-US" dirty="0"/>
              <a:t>Robleh Esa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801DCC8-3AD5-4A76-8E21-3CCFD3370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5313" y="4940033"/>
            <a:ext cx="2200154" cy="569912"/>
          </a:xfrm>
        </p:spPr>
        <p:txBody>
          <a:bodyPr/>
          <a:lstStyle/>
          <a:p>
            <a:pPr algn="ctr"/>
            <a:r>
              <a:rPr lang="en-US" dirty="0"/>
              <a:t>11/12/2025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OS Design</a:t>
            </a: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91D62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6</a:t>
            </a:r>
          </a:p>
        </p:txBody>
      </p:sp>
      <p:pic>
        <p:nvPicPr>
          <p:cNvPr id="4" name="Picture 3" descr="A black object with a yellow background&#10;&#10;Description automatically generated">
            <a:extLst>
              <a:ext uri="{FF2B5EF4-FFF2-40B4-BE49-F238E27FC236}">
                <a16:creationId xmlns:a16="http://schemas.microsoft.com/office/drawing/2014/main" id="{D2A1CA27-B40C-42D9-704D-35441AD2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745" y="1035443"/>
            <a:ext cx="6408977" cy="47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142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764CAC-71DD-CDB9-D3AB-691054555DCD}"/>
              </a:ext>
            </a:extLst>
          </p:cNvPr>
          <p:cNvSpPr/>
          <p:nvPr/>
        </p:nvSpPr>
        <p:spPr>
          <a:xfrm>
            <a:off x="1276960" y="1704903"/>
            <a:ext cx="9638080" cy="2502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84294-49A0-4C63-A7D7-E3BF9E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/>
          <a:lstStyle/>
          <a:p>
            <a:r>
              <a:rPr lang="en-ZA" dirty="0"/>
              <a:t>History</a:t>
            </a:r>
          </a:p>
        </p:txBody>
      </p:sp>
      <p:sp>
        <p:nvSpPr>
          <p:cNvPr id="365" name="Footer Placeholder 364">
            <a:extLst>
              <a:ext uri="{FF2B5EF4-FFF2-40B4-BE49-F238E27FC236}">
                <a16:creationId xmlns:a16="http://schemas.microsoft.com/office/drawing/2014/main" id="{8991214A-28EB-4774-9EAB-8CB542665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91D62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Intro to Windows</a:t>
            </a:r>
          </a:p>
        </p:txBody>
      </p:sp>
      <p:sp>
        <p:nvSpPr>
          <p:cNvPr id="366" name="Slide Number Placeholder 365">
            <a:extLst>
              <a:ext uri="{FF2B5EF4-FFF2-40B4-BE49-F238E27FC236}">
                <a16:creationId xmlns:a16="http://schemas.microsoft.com/office/drawing/2014/main" id="{BD2341A8-7BD1-4CE6-83FD-256E6B442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D91D62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D91D62">
                  <a:lumMod val="20000"/>
                  <a:lumOff val="80000"/>
                </a:srgb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86" name="Picture 85" descr="A diagram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EE10E713-B7B4-6942-A175-44114440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960" y="1745673"/>
            <a:ext cx="9638080" cy="44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321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User mode vs. Kernel mode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CD9D-68A8-D30F-4187-1B7020538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3" r="1560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User =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Kernel = OS + Drivers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53305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OS Design</a:t>
            </a: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8" name="Picture 7" descr="A diagram of a ring&#10;&#10;Description automatically generated">
            <a:extLst>
              <a:ext uri="{FF2B5EF4-FFF2-40B4-BE49-F238E27FC236}">
                <a16:creationId xmlns:a16="http://schemas.microsoft.com/office/drawing/2014/main" id="{E75AD435-8080-718D-8AC7-91591C6C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809004"/>
            <a:ext cx="7214616" cy="5212559"/>
          </a:xfrm>
          <a:prstGeom prst="rect">
            <a:avLst/>
          </a:prstGeom>
        </p:spPr>
      </p:pic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644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latin typeface="+mj-lt"/>
                <a:ea typeface="+mj-ea"/>
                <a:cs typeface="+mj-cs"/>
              </a:rPr>
              <a:t>OS Design</a:t>
            </a: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6038BD8-4A06-EA52-1815-A2CA30E9A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10" y="727079"/>
            <a:ext cx="7612229" cy="54927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28B7703-33E7-B7B8-9423-BA83E74F81E1}"/>
              </a:ext>
            </a:extLst>
          </p:cNvPr>
          <p:cNvGrpSpPr/>
          <p:nvPr/>
        </p:nvGrpSpPr>
        <p:grpSpPr>
          <a:xfrm>
            <a:off x="7584702" y="901698"/>
            <a:ext cx="599400" cy="318960"/>
            <a:chOff x="7584702" y="901698"/>
            <a:chExt cx="599400" cy="31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DEAAA9D-3E35-B129-61FD-DCC64009D752}"/>
                    </a:ext>
                  </a:extLst>
                </p14:cNvPr>
                <p14:cNvContentPartPr/>
                <p14:nvPr/>
              </p14:nvContentPartPr>
              <p14:xfrm>
                <a:off x="7584702" y="948858"/>
                <a:ext cx="254880" cy="154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DEAAA9D-3E35-B129-61FD-DCC64009D75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78582" y="942738"/>
                  <a:ext cx="2671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78A9702-144A-736F-7311-FAF0D5BBB38E}"/>
                    </a:ext>
                  </a:extLst>
                </p14:cNvPr>
                <p14:cNvContentPartPr/>
                <p14:nvPr/>
              </p14:nvContentPartPr>
              <p14:xfrm>
                <a:off x="7584702" y="901698"/>
                <a:ext cx="132480" cy="235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78A9702-144A-736F-7311-FAF0D5BBB38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78582" y="895578"/>
                  <a:ext cx="14472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38E36CF-9F3B-A007-F97D-EF603EDB12C9}"/>
                    </a:ext>
                  </a:extLst>
                </p14:cNvPr>
                <p14:cNvContentPartPr/>
                <p14:nvPr/>
              </p14:nvContentPartPr>
              <p14:xfrm>
                <a:off x="7924542" y="912858"/>
                <a:ext cx="259560" cy="307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38E36CF-9F3B-A007-F97D-EF603EDB12C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18422" y="906738"/>
                  <a:ext cx="271800" cy="320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5174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FA1457-F579-4918-2DE3-D7BBA193E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129E16EC-513C-140C-EDE6-02710ED46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F992A97E-A6A5-B821-C4CA-D9AA9C155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3F24992C-3116-7999-8ED0-FA4CE8C808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91D62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t>6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58226DA-92CD-0BE4-74D4-8725C98D7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615583"/>
              </p:ext>
            </p:extLst>
          </p:nvPr>
        </p:nvGraphicFramePr>
        <p:xfrm>
          <a:off x="-1098231" y="256032"/>
          <a:ext cx="6974775" cy="5089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8965C7-4A7C-C53A-5F6D-D7C7B47C7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310" y="727079"/>
            <a:ext cx="7612229" cy="54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5337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Windows API</a:t>
            </a:r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User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Kernel32 and friends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Native vs. Managed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Documented (MSDN)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3"/>
              </a:rPr>
              <a:t>https://learn.microsoft.com/en-us/windows/win32/api/processthreadsapi/nf-processthreadsapi-createprocessw</a:t>
            </a:r>
            <a:endParaRPr lang="en-US" sz="28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and a child in a car&#10;&#10;Description automatically generated">
            <a:extLst>
              <a:ext uri="{FF2B5EF4-FFF2-40B4-BE49-F238E27FC236}">
                <a16:creationId xmlns:a16="http://schemas.microsoft.com/office/drawing/2014/main" id="{7B3426CF-2C59-5374-4E62-EFF3CD8CA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52" y="952500"/>
            <a:ext cx="492345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0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>
            <a:normAutofit/>
          </a:bodyPr>
          <a:lstStyle/>
          <a:p>
            <a:r>
              <a:rPr lang="en-US" dirty="0"/>
              <a:t>Calling a Windows API function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3C64A2-2A5F-A965-8AA2-7135242741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77" r="137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1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Native API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CD9D-68A8-D30F-4187-1B7020538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4" r="2554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User Mode / Kernel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Ntdll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Semi documented (MSDN)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4"/>
              </a:rPr>
              <a:t>https://learn.microsoft.com/en-us/windows/win32/api/winternl/nf-winternl-ntquerysysteminformation</a:t>
            </a:r>
            <a:endParaRPr lang="en-US" sz="28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AE5EDDC-5515-5AE5-CFA6-2D9F5078D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45" y="0"/>
            <a:ext cx="1081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4E896BC-F81C-43A9-7746-3D1008837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2" y="1941820"/>
            <a:ext cx="4975765" cy="2840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/>
          <a:lstStyle/>
          <a:p>
            <a:r>
              <a:rPr lang="en-US" dirty="0"/>
              <a:t>Robleh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Principal Cyber Operations Engineer @ MITRE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43AAF3-3113-4485-9EE6-34280B4E7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A24BCD-99AE-4864-B56E-758F526C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941820"/>
            <a:ext cx="628650" cy="1822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48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>
            <a:normAutofit/>
          </a:bodyPr>
          <a:lstStyle/>
          <a:p>
            <a:r>
              <a:rPr lang="en-US" dirty="0"/>
              <a:t>Calling a Native API function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3C64A2-2A5F-A965-8AA2-7135242741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77" r="137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80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System Call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CD9D-68A8-D30F-4187-1B7020538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1" r="676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Transition to kernel mode (Linux)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Change between builds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8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910B584-F25D-0699-F354-3E75377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6" y="0"/>
            <a:ext cx="10878207" cy="68580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E613828-C895-334D-F11B-774968FA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45" y="0"/>
            <a:ext cx="10815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94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6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910B584-F25D-0699-F354-3E75377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6" y="0"/>
            <a:ext cx="108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>
            <a:normAutofit/>
          </a:bodyPr>
          <a:lstStyle/>
          <a:p>
            <a:r>
              <a:rPr lang="en-US" dirty="0"/>
              <a:t>Notepad calling </a:t>
            </a:r>
            <a:r>
              <a:rPr lang="en-US" dirty="0" err="1"/>
              <a:t>NtCreateFile</a:t>
            </a:r>
            <a:r>
              <a:rPr lang="en-US" dirty="0"/>
              <a:t> in </a:t>
            </a:r>
            <a:r>
              <a:rPr lang="en-US" dirty="0" err="1"/>
              <a:t>WinDBG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D3C64A2-2A5F-A965-8AA2-7135242741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1454" b="1145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2192"/>
            <a:ext cx="5522750" cy="1492476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863738"/>
            <a:ext cx="5522750" cy="1112765"/>
          </a:xfrm>
        </p:spPr>
        <p:txBody>
          <a:bodyPr>
            <a:normAutofit/>
          </a:bodyPr>
          <a:lstStyle/>
          <a:p>
            <a:r>
              <a:rPr lang="en-US" dirty="0"/>
              <a:t>Robleh Esa</a:t>
            </a:r>
          </a:p>
          <a:p>
            <a:r>
              <a:rPr lang="en-US" dirty="0"/>
              <a:t>contact+umbc@roblehesa.com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82F04BB-2151-48C9-B2F9-0353C8536D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713243" y="6354453"/>
            <a:ext cx="80950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CB554E6-5E61-06DB-6CF0-F1E90E1CE9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9510" y="1711166"/>
            <a:ext cx="1711372" cy="171198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69704A-EED5-756E-F085-318EC35C87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0863142-C1E3-3702-F1C9-E1C5E54FB2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Placeholder 12">
            <a:extLst>
              <a:ext uri="{FF2B5EF4-FFF2-40B4-BE49-F238E27FC236}">
                <a16:creationId xmlns:a16="http://schemas.microsoft.com/office/drawing/2014/main" id="{ADB5B7D8-BFAD-C924-FF8D-A3D3DCC875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308600" y="-16653"/>
            <a:ext cx="68834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D4FE-F554-41E3-B768-8EE98FC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vert="horz" lIns="0" tIns="45720" rIns="91440" bIns="45720" numCol="1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Windows OS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Windows API(s)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3DF7213-3C72-4451-B46A-78DA6524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41ABD8-CCC3-E95E-3B0A-00E0540EB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A743C2D-E2EA-7539-E050-9498E5392E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5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Why?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6CD9D-68A8-D30F-4187-1B7020538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5" r="755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Custom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Detection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Reverse engineering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872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Modularity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Process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B846E-BC2F-4FB5-BD8C-5F03BC6E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3405"/>
            <a:ext cx="12192000" cy="32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13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Modularity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Process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B846E-BC2F-4FB5-BD8C-5F03BC6E03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280643"/>
            <a:ext cx="12192000" cy="22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50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626DA-917F-3A77-26DF-8DC7060EE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832"/>
            <a:ext cx="12192000" cy="51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AEE61-955E-9012-F82D-911401BFA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5ADC7A6-9E46-36B3-D312-87B1C1CFD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D32D7F85-D09D-E50C-4B1C-7357B8AF3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CEFB0475-B221-2595-616E-48D97C2BA6C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6A122-02CA-0CB6-7384-C67914D0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347" y="875832"/>
            <a:ext cx="11289306" cy="510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541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27E96-C980-3502-669E-40E6215A6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E817CAC-C7E5-3C30-6B12-6BCB4F56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ketchy line">
            <a:extLst>
              <a:ext uri="{FF2B5EF4-FFF2-40B4-BE49-F238E27FC236}">
                <a16:creationId xmlns:a16="http://schemas.microsoft.com/office/drawing/2014/main" id="{9EA946CA-3F39-E2DD-C48E-EDF20F420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F56FD440-1F4E-873D-3618-D8048CF4CD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052978" y="6356350"/>
            <a:ext cx="130082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dirty="0"/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AAD57-A26E-E040-7034-1484CB9791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1347" y="1053873"/>
            <a:ext cx="11289306" cy="475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09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ab49b03-e07c-40ef-8b37-db92f58004b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B2FBAE5A205A4D9FD887E30FA83A3D" ma:contentTypeVersion="15" ma:contentTypeDescription="Create a new document." ma:contentTypeScope="" ma:versionID="4416fa02fdf533b7bd199ad34c9b320e">
  <xsd:schema xmlns:xsd="http://www.w3.org/2001/XMLSchema" xmlns:xs="http://www.w3.org/2001/XMLSchema" xmlns:p="http://schemas.microsoft.com/office/2006/metadata/properties" xmlns:ns3="a019496d-f9e1-400b-9627-39b8870bd59e" xmlns:ns4="aab49b03-e07c-40ef-8b37-db92f58004bd" targetNamespace="http://schemas.microsoft.com/office/2006/metadata/properties" ma:root="true" ma:fieldsID="cf48f2e6e17165fe091eaa59b744b97c" ns3:_="" ns4:_="">
    <xsd:import namespace="a019496d-f9e1-400b-9627-39b8870bd59e"/>
    <xsd:import namespace="aab49b03-e07c-40ef-8b37-db92f58004b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DateTaken" minOccurs="0"/>
                <xsd:element ref="ns4:MediaLengthInSeconds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9496d-f9e1-400b-9627-39b8870bd59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b49b03-e07c-40ef-8b37-db92f5800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03C5E8-6E73-4A29-90A5-6BDD54A3FA10}">
  <ds:schemaRefs>
    <ds:schemaRef ds:uri="http://purl.org/dc/elements/1.1/"/>
    <ds:schemaRef ds:uri="http://purl.org/dc/dcmitype/"/>
    <ds:schemaRef ds:uri="http://schemas.microsoft.com/office/2006/metadata/properties"/>
    <ds:schemaRef ds:uri="aab49b03-e07c-40ef-8b37-db92f58004bd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a019496d-f9e1-400b-9627-39b8870bd59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CF94486-6653-4DE9-A993-BCB6EF845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19496d-f9e1-400b-9627-39b8870bd59e"/>
    <ds:schemaRef ds:uri="aab49b03-e07c-40ef-8b37-db92f58004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TM78298634</Template>
  <TotalTime>0</TotalTime>
  <Words>858</Words>
  <Application>Microsoft Office PowerPoint</Application>
  <PresentationFormat>Widescreen</PresentationFormat>
  <Paragraphs>179</Paragraphs>
  <Slides>25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Gill Sans Nova</vt:lpstr>
      <vt:lpstr>Office Theme</vt:lpstr>
      <vt:lpstr>1_Office Theme</vt:lpstr>
      <vt:lpstr>Windows System Programming</vt:lpstr>
      <vt:lpstr>Robleh</vt:lpstr>
      <vt:lpstr>Agenda</vt:lpstr>
      <vt:lpstr>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 Design</vt:lpstr>
      <vt:lpstr>History</vt:lpstr>
      <vt:lpstr>User mode vs. Kernel mode</vt:lpstr>
      <vt:lpstr>OS Design</vt:lpstr>
      <vt:lpstr>OS Design</vt:lpstr>
      <vt:lpstr>PowerPoint Presentation</vt:lpstr>
      <vt:lpstr>Windows API</vt:lpstr>
      <vt:lpstr>Demo</vt:lpstr>
      <vt:lpstr>Native API</vt:lpstr>
      <vt:lpstr>PowerPoint Presentation</vt:lpstr>
      <vt:lpstr>Demo</vt:lpstr>
      <vt:lpstr>System Call</vt:lpstr>
      <vt:lpstr>PowerPoint Presentation</vt:lpstr>
      <vt:lpstr>PowerPoint Presentation</vt:lpstr>
      <vt:lpstr>Analysis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2021-07-29T05:11:00Z</dcterms:created>
  <dcterms:modified xsi:type="dcterms:W3CDTF">2025-11-12T03:04:51Z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0x010100CFB2FBAE5A205A4D9FD887E30FA83A3D</vt:lpwstr>
  </property>
</Properties>
</file>