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476" r:id="rId2"/>
    <p:sldId id="491" r:id="rId3"/>
    <p:sldId id="495" r:id="rId4"/>
    <p:sldId id="492" r:id="rId5"/>
    <p:sldId id="503" r:id="rId6"/>
    <p:sldId id="496" r:id="rId7"/>
    <p:sldId id="497" r:id="rId8"/>
    <p:sldId id="498" r:id="rId9"/>
    <p:sldId id="499" r:id="rId10"/>
    <p:sldId id="500" r:id="rId11"/>
    <p:sldId id="501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704" y="-12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 New Roman" charset="0"/>
              </a:defRPr>
            </a:lvl1pPr>
          </a:lstStyle>
          <a:p>
            <a:pPr>
              <a:defRPr/>
            </a:pPr>
            <a:fld id="{87DDC588-5C43-5A4C-A6D1-5063C4294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BBpddl" TargetMode="Externa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HW5: </a:t>
            </a:r>
            <a:r>
              <a:rPr lang="en-US" sz="7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  <a:endParaRPr lang="en-US" sz="7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Action preconditions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To paint an object, it must be on the table and clear</a:t>
            </a:r>
          </a:p>
          <a:p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Painting with a sprayer: just pick it up and spray</a:t>
            </a:r>
          </a:p>
          <a:p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To paint something a color with a brush, it must be loaded with paint of that color.</a:t>
            </a:r>
          </a:p>
          <a:p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load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paint bush with a color, you must be holding 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brush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, brush must be clean and there must be a paint can with that color 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is clear. When a brush is loaded with a color it is not clean.</a:t>
            </a:r>
          </a:p>
          <a:p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To wash a brush, making it clean, you 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must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have a water bucket that has nothing on it (i.e., is clear) and you have to be holding the brush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Problem p1.ppd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;; There is only one block, A, which is on the table.  A can with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;; red paint is on the table.  There is a clean brush on the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;; table.  Our goal is to have A be red and the arm empty.</a:t>
            </a:r>
          </a:p>
          <a:p>
            <a:pPr marL="0" indent="0">
              <a:buFontTx/>
              <a:buNone/>
            </a:pPr>
            <a:endParaRPr lang="en-US" sz="7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(define (problem 1)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(:domain hw6)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(:objects ....  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(:init (arm-empty)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... block A on the table with nothing on it ...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... a red paint can on the table with nothing on it ...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... a clean brush is on the table with nothing on it ...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	 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(:goal (and (arm-empty)</a:t>
            </a:r>
          </a:p>
          <a:p>
            <a:pPr marL="0" indent="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    ... A is red …     )))</a:t>
            </a:r>
          </a:p>
          <a:p>
            <a:pPr marL="0" indent="0"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Planning Domain Description Language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the biennial 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state,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and operators; these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system, the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Word</a:t>
            </a:r>
            <a:br>
              <a:rPr lang="en-GB" dirty="0" smtClean="0">
                <a:latin typeface="Calibri"/>
                <a:ea typeface="ＭＳ Ｐゴシック" charset="0"/>
                <a:cs typeface="Calibri"/>
              </a:rPr>
            </a:b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Domain </a:t>
            </a:r>
            <a:r>
              <a:rPr lang="en-GB" dirty="0">
                <a:latin typeface="Calibri"/>
                <a:ea typeface="ＭＳ Ｐゴシック" charset="0"/>
                <a:cs typeface="Calibri"/>
              </a:rPr>
              <a:t>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on-table ?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x)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?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x)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b="1" dirty="0" smtClean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  <a:br>
              <a:rPr lang="en-US" sz="2600" dirty="0" smtClean="0">
                <a:latin typeface="Calibri"/>
                <a:ea typeface="ＭＳ Ｐゴシック" charset="0"/>
                <a:cs typeface="Calibri"/>
              </a:rPr>
            </a:b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         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b="1" dirty="0" smtClean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(holding ?obj1))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Word</a:t>
            </a:r>
            <a:br>
              <a:rPr lang="en-GB" dirty="0" smtClean="0">
                <a:latin typeface="Calibri"/>
                <a:ea typeface="ＭＳ Ｐゴシック" charset="0"/>
                <a:cs typeface="Calibri"/>
              </a:rPr>
            </a:b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Problem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GB" dirty="0">
                <a:latin typeface="Calibri"/>
                <a:ea typeface="ＭＳ Ｐゴシック" charset="0"/>
                <a:cs typeface="Calibri"/>
              </a:rPr>
              <a:t>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A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(color A red)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Blackbox planner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Blackbox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planner converts STRIPS-like problems into Boolean satisfiability problems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Input given in PDDL (domain and problem)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Solves with a variety of satisfiability engines</a:t>
            </a:r>
          </a:p>
          <a:p>
            <a:pPr>
              <a:lnSpc>
                <a:spcPct val="11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Open source; executables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Linux, Mac,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Windows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http://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bit.ly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/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BBpddl</a:t>
            </a:r>
            <a:endParaRPr lang="en-US" sz="32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Do </a:t>
            </a:r>
            <a:r>
              <a:rPr lang="en-US" sz="2800" i="1" dirty="0" err="1">
                <a:latin typeface="Times New Roman" charset="0"/>
                <a:ea typeface="ＭＳ Ｐゴシック" charset="0"/>
                <a:cs typeface="ＭＳ Ｐゴシック" charset="0"/>
              </a:rPr>
              <a:t>blackbox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 -help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options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Installed on 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gl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as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~finin/pub/</a:t>
            </a:r>
            <a:r>
              <a:rPr lang="en-US" sz="2800" i="1" dirty="0" err="1">
                <a:latin typeface="Times New Roman" charset="0"/>
                <a:ea typeface="ＭＳ Ｐゴシック" charset="0"/>
                <a:cs typeface="ＭＳ Ｐゴシック" charset="0"/>
              </a:rPr>
              <a:t>blackbox</a:t>
            </a:r>
            <a:endParaRPr lang="en-US" sz="2800" i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355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Blackbox planner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563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 dirty="0" smtClean="0">
                <a:latin typeface="Times New Roman" charset="0"/>
                <a:ea typeface="ＭＳ Ｐゴシック" charset="0"/>
                <a:cs typeface="ＭＳ Ｐゴシック" charset="0"/>
              </a:rPr>
              <a:t>&gt;</a:t>
            </a:r>
            <a:r>
              <a:rPr lang="en-US" sz="14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400" b="1" dirty="0" err="1">
                <a:latin typeface="Times New Roman" charset="0"/>
                <a:ea typeface="ＭＳ Ｐゴシック" charset="0"/>
                <a:cs typeface="ＭＳ Ｐゴシック" charset="0"/>
              </a:rPr>
              <a:t>git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 clone https://</a:t>
            </a:r>
            <a:r>
              <a:rPr lang="en-US" sz="1400" b="1" dirty="0" err="1">
                <a:latin typeface="Times New Roman" charset="0"/>
                <a:ea typeface="ＭＳ Ｐゴシック" charset="0"/>
                <a:cs typeface="ＭＳ Ｐゴシック" charset="0"/>
              </a:rPr>
              <a:t>github.com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/UMBC-CMSC-471-01-SP2016/hw5.git</a:t>
            </a:r>
          </a:p>
          <a:p>
            <a:pPr marL="0" indent="0">
              <a:buFontTx/>
              <a:buNone/>
            </a:pPr>
            <a:r>
              <a:rPr lang="is-IS" sz="1400" dirty="0" smtClean="0">
                <a:latin typeface="Times New Roman" charset="0"/>
                <a:ea typeface="ＭＳ Ｐゴシック" charset="0"/>
                <a:cs typeface="ＭＳ Ｐゴシック" charset="0"/>
              </a:rPr>
              <a:t>…</a:t>
            </a:r>
            <a:endParaRPr lang="en-US" sz="1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cd hw5; </a:t>
            </a:r>
            <a:r>
              <a:rPr lang="en-US" sz="1400" b="1" dirty="0" err="1">
                <a:latin typeface="Times New Roman" charset="0"/>
                <a:ea typeface="ＭＳ Ｐゴシック" charset="0"/>
                <a:cs typeface="ＭＳ Ｐゴシック" charset="0"/>
              </a:rPr>
              <a:t>ls</a:t>
            </a:r>
            <a:endParaRPr lang="en-US" sz="1400" b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  p00.pddl  p0.pddl  p1.pddl  p2.pddl  p3.pddl  p4.pddl  </a:t>
            </a: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README.md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session.txt</a:t>
            </a:r>
            <a:endParaRPr lang="en-US" sz="1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~finin/pub/</a:t>
            </a:r>
            <a:r>
              <a:rPr lang="en-US" sz="1400" b="1" dirty="0" err="1">
                <a:latin typeface="Times New Roman" charset="0"/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 -o </a:t>
            </a:r>
            <a:r>
              <a:rPr lang="en-US" sz="1400" b="1" dirty="0" err="1">
                <a:latin typeface="Times New Roman" charset="0"/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b="1" dirty="0">
                <a:latin typeface="Times New Roman" charset="0"/>
                <a:ea typeface="ＭＳ Ｐゴシック" charset="0"/>
                <a:cs typeface="ＭＳ Ｐゴシック" charset="0"/>
              </a:rPr>
              <a:t> -f p00.pddl </a:t>
            </a:r>
          </a:p>
          <a:p>
            <a:pPr marL="0" indent="0">
              <a:buFontTx/>
              <a:buNone/>
            </a:pP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 version 43</a:t>
            </a:r>
          </a:p>
          <a:p>
            <a:pPr marL="0" indent="0">
              <a:buFontTx/>
              <a:buNone/>
            </a:pPr>
            <a:r>
              <a:rPr lang="en-US" sz="1400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..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Loading domain file: </a:t>
            </a: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domain.pddl</a:t>
            </a:r>
            <a:endParaRPr lang="en-US" sz="1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Loading fact file: p00.</a:t>
            </a:r>
            <a:r>
              <a:rPr lang="en-US" sz="1400" dirty="0" smtClean="0">
                <a:latin typeface="Times New Roman" charset="0"/>
                <a:ea typeface="ＭＳ Ｐゴシック" charset="0"/>
                <a:cs typeface="ＭＳ Ｐゴシック" charset="0"/>
              </a:rPr>
              <a:t>pddl</a:t>
            </a:r>
          </a:p>
          <a:p>
            <a:pPr marL="0" indent="0">
              <a:buFontTx/>
              <a:buNone/>
            </a:pPr>
            <a:r>
              <a:rPr lang="en-US" sz="1400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..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Begin plan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1 (</a:t>
            </a: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 c b)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2 (put-down c)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3 (</a:t>
            </a:r>
            <a:r>
              <a:rPr lang="en-US" sz="1400" dirty="0" err="1">
                <a:latin typeface="Times New Roman" charset="0"/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 b a)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4 (stack b c)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5 (pick-up a)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6 (stack a b)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End plan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Total elapsed time:   0.01 seconds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Times New Roman" charset="0"/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endParaRPr lang="en-US" sz="1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(1) Extend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the domain: new objects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Paint sprayers.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Each sprayer can only paint in one color (e.g., red, green, blue).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aint cans.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paint can holds only only color of paint.</a:t>
            </a:r>
          </a:p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Brushes.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brush can either be clean or loaded with paint of a particular color.</a:t>
            </a:r>
          </a:p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Water bucket.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water bucket is used to wash brushes.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(2) Extend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the domain: new actions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painting an object with a sprayer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painting an object with a brush and can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loading a brush with paint of a given color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washing a brush, making it clean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12405</TotalTime>
  <Words>810</Words>
  <Application>Microsoft Macintosh PowerPoint</Application>
  <PresentationFormat>On-screen Show (4:3)</PresentationFormat>
  <Paragraphs>104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HW5: Planning</vt:lpstr>
      <vt:lpstr>PDDL</vt:lpstr>
      <vt:lpstr>PDDL Representation</vt:lpstr>
      <vt:lpstr>Blocks Word Domain File</vt:lpstr>
      <vt:lpstr>Blocks Word Problem File</vt:lpstr>
      <vt:lpstr>Blackbox planner</vt:lpstr>
      <vt:lpstr>Blackbox planner</vt:lpstr>
      <vt:lpstr>(1) Extend the domain: new objects</vt:lpstr>
      <vt:lpstr>(2) Extend the domain: new actions</vt:lpstr>
      <vt:lpstr>Action preconditions</vt:lpstr>
      <vt:lpstr>Problem p1.ppd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303</cp:revision>
  <cp:lastPrinted>2009-11-16T21:50:54Z</cp:lastPrinted>
  <dcterms:created xsi:type="dcterms:W3CDTF">2009-11-18T21:57:46Z</dcterms:created>
  <dcterms:modified xsi:type="dcterms:W3CDTF">2016-04-13T18:16:38Z</dcterms:modified>
</cp:coreProperties>
</file>