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89" r:id="rId3"/>
    <p:sldId id="367" r:id="rId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8" d="100"/>
          <a:sy n="128" d="100"/>
        </p:scale>
        <p:origin x="-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EA78C69-2A36-FD4D-BD17-8F4B52C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1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1E554A76-017F-9F40-BBE4-084847EA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46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9889D0-B684-F840-81EA-3856A6C3855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CCA1A29-4E01-FD44-9DC1-834C28176AA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D42382C-82E2-1944-9C62-BBEC73EC95F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B4B1DA9-AD78-6F44-9F62-266EF405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0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CEDCCEC-A265-664E-9F98-23BDFE115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A117AD-90AF-3146-9C08-8EFAB339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78B1B0-416C-6240-BF94-9E5779969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AFE236-3DA0-6745-903C-A5EF85627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9C1963-B206-3542-879F-D0C1AFD72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9E370D-19CA-1F42-A5FB-FCF1C9D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85A5D2-6E9F-2B4A-99D1-F43CB681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1D06F84-2545-0647-B96E-B7745E9DE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8DD1F36-7196-CF4F-BB67-E3E0458F7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FDEF623-DF6D-BE41-8B4D-56954791C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4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wrap up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Prolog: logic programming language based on Horn clauses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79500"/>
            <a:ext cx="8483600" cy="4914900"/>
          </a:xfrm>
        </p:spPr>
        <p:txBody>
          <a:bodyPr/>
          <a:lstStyle/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Control strategy: goal-directed and depth-first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start from the goal clause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use new resolvent as one of parent clauses for resolution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backtracking when the current thread fails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complete for Horn clause KB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Supports answer extraction (can request single or all answers)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Orders clauses &amp; literals within a clause to resolve non-determinism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Q(a) may match both Q(x) &lt;= P(x) and Q(y) &lt;= R(y)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 (sub)goal clause may contain &gt;1 literals, i.e., &lt;= P1(a), P2(a)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closed world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assumption (negation as failure)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If it fails to derive P(a), then assume ~P(a)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4876800"/>
          </a:xfrm>
        </p:spPr>
        <p:txBody>
          <a:bodyPr/>
          <a:lstStyle/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Logical agents apply inference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KB to derive new information and make decisions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Basic concepts of logic: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Syntax: formal structure of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Semantics: truth of sentences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wrt</a:t>
            </a:r>
            <a:r>
              <a:rPr lang="en-US" sz="2400" dirty="0">
                <a:latin typeface="Times New Roman" charset="0"/>
                <a:ea typeface="ＭＳ Ｐゴシック" charset="0"/>
              </a:rPr>
              <a:t> models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Entailment: necessary truth of one sentence given another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Inference: deriving sentences from other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Soundness: derivations produce only entailed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Completeness: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derivations </a:t>
            </a:r>
            <a:r>
              <a:rPr lang="en-US" sz="2400" dirty="0">
                <a:latin typeface="Times New Roman" charset="0"/>
                <a:ea typeface="ＭＳ Ｐゴシック" charset="0"/>
              </a:rPr>
              <a:t>produce all entailed sentences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FC and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BC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linear time, complete for Horn clauses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Resolution is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sound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complete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for propositional and first-order logic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10332</TotalTime>
  <Words>262</Words>
  <Application>Microsoft Macintosh PowerPoint</Application>
  <PresentationFormat>On-screen Show (4:3)</PresentationFormat>
  <Paragraphs>30</Paragraphs>
  <Slides>3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Times New Roman</vt:lpstr>
      <vt:lpstr>ＭＳ Ｐゴシック</vt:lpstr>
      <vt:lpstr>Arial</vt:lpstr>
      <vt:lpstr>Blank Presentation</vt:lpstr>
      <vt:lpstr>Logical Inference 4 wrap up</vt:lpstr>
      <vt:lpstr>Prolog: logic programming language based on Horn clauses</vt:lpstr>
      <vt:lpstr>Summary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573</cp:revision>
  <cp:lastPrinted>1998-03-31T23:11:09Z</cp:lastPrinted>
  <dcterms:created xsi:type="dcterms:W3CDTF">2009-11-09T21:10:24Z</dcterms:created>
  <dcterms:modified xsi:type="dcterms:W3CDTF">2016-04-04T04:02:15Z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