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1" r:id="rId5"/>
    <p:sldId id="260" r:id="rId6"/>
    <p:sldId id="262" r:id="rId7"/>
    <p:sldId id="266" r:id="rId8"/>
    <p:sldId id="258" r:id="rId9"/>
    <p:sldId id="263" r:id="rId10"/>
    <p:sldId id="264" r:id="rId11"/>
    <p:sldId id="265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1160" y="-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640080"/>
            <a:ext cx="6716520" cy="496800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Variables and Expressions</a:t>
            </a:r>
            <a:r>
              <a:rPr lang="en-US" sz="4600" dirty="0">
                <a:solidFill>
                  <a:srgbClr val="2C7C9F"/>
                </a:solidFill>
                <a:latin typeface="News Gothic MT"/>
              </a:rPr>
              <a:t>
</a:t>
            </a:r>
            <a:r>
              <a:rPr lang="en-US" sz="2400" dirty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will the following code snippet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 = a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3</a:t>
            </a:r>
            <a:endParaRPr lang="en-US" sz="2400" dirty="0"/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rint(b)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There are two possibl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 options for what this could do!  Any guesses?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688454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 = a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3</a:t>
            </a:r>
            <a:endParaRPr lang="en-US" sz="2400" dirty="0"/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rint(b)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It will print out 10.  When you set one variable equal to another, they don’t become linked; b is set to 10 and no longer has anything else to do with a.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061228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Input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Sometimes, we’d like the user to participate!  We can also get input from the user.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userInput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input(“Please enter a number “)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userInput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output will look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Please enter a number </a:t>
            </a:r>
            <a:r>
              <a:rPr lang="en-US" sz="2400" dirty="0" smtClean="0">
                <a:solidFill>
                  <a:srgbClr val="FF0000"/>
                </a:solidFill>
                <a:latin typeface="News Gothic MT"/>
              </a:rPr>
              <a:t>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860609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Input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line: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userInput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input(“Please enter a number “)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Takes whatever the user entered and stores it in the variable named “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userInput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can do this as many times as you like!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userInput1 = input(“Please enter your first number.”)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userInput2 = input(“Please enter your second number.”)</a:t>
            </a:r>
          </a:p>
        </p:txBody>
      </p:sp>
    </p:spTree>
    <p:extLst>
      <p:ext uri="{BB962C8B-B14F-4D97-AF65-F5344CB8AC3E}">
        <p14:creationId xmlns:p14="http://schemas.microsoft.com/office/powerpoint/2010/main" val="1013975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Input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Note: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All input will come as a string, a series of characters.  There is a difference between “10” and the number 10.  “10” is composed of two characters stuck together, while python understands 10 as a number.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turn an input into a number, you can do the following: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someNumber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input(“Please enter a number: “)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someNumber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int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someNumber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int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stands for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integer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119976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Write, on paper or on your computer, a program that asks the user for two numbers a prints out the average.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049787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Pretend you’re writing a program to compute someone’s weight grade.  You have so far: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hwWeight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.4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examWeight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smtClean="0">
                <a:solidFill>
                  <a:srgbClr val="595959"/>
                </a:solidFill>
                <a:latin typeface="News Gothic MT"/>
              </a:rPr>
              <a:t>= .5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discussionWeight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.1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program starting with these three lines that asks the user for their homework grade, exam grades, and discussion grades and prints out their total grade in the class.</a:t>
            </a:r>
          </a:p>
        </p:txBody>
      </p:sp>
    </p:spTree>
    <p:extLst>
      <p:ext uri="{BB962C8B-B14F-4D97-AF65-F5344CB8AC3E}">
        <p14:creationId xmlns:p14="http://schemas.microsoft.com/office/powerpoint/2010/main" val="3839851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Today we start Python!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Two ways to use python: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can write a program, as a series of instructions in a file, and then execute it.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 You can also test simple python commands in the python interpreter. 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 Last class we talked about variables being places with names that store information.  In python, you can make a variable like this:</a:t>
            </a:r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10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creates a variable, called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that</a:t>
            </a:r>
            <a:r>
              <a:rPr lang="fr-FR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has the value of 10.  This value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can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change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later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on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fr-FR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The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equals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sign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is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called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the </a:t>
            </a:r>
            <a:r>
              <a:rPr lang="fr-FR" sz="2400" b="1" dirty="0" smtClean="0">
                <a:solidFill>
                  <a:srgbClr val="595959"/>
                </a:solidFill>
                <a:latin typeface="News Gothic MT"/>
              </a:rPr>
              <a:t>assignement </a:t>
            </a:r>
            <a:r>
              <a:rPr lang="fr-FR" sz="2400" b="1" dirty="0" err="1" smtClean="0">
                <a:solidFill>
                  <a:srgbClr val="595959"/>
                </a:solidFill>
                <a:latin typeface="News Gothic MT"/>
              </a:rPr>
              <a:t>operator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.  It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allows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fr-FR" sz="2400" dirty="0" err="1" smtClean="0">
                <a:solidFill>
                  <a:srgbClr val="595959"/>
                </a:solidFill>
                <a:latin typeface="News Gothic MT"/>
              </a:rPr>
              <a:t>you</a:t>
            </a:r>
            <a:r>
              <a:rPr lang="fr-FR" sz="2400" dirty="0" smtClean="0">
                <a:solidFill>
                  <a:srgbClr val="595959"/>
                </a:solidFill>
                <a:latin typeface="News Gothic MT"/>
              </a:rPr>
              <a:t> to change the value of a variable.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648679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The right hand side of the assignment can be any mathematical expression.  For example!</a:t>
            </a:r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10</a:t>
            </a:r>
          </a:p>
          <a:p>
            <a:pPr lvl="1"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anotherVariable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5 + 9</a:t>
            </a:r>
          </a:p>
          <a:p>
            <a:pPr lvl="1"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aThirdVariable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10 *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anotherVariable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+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anotherVariable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Whenever a variable is on the right hand side of an expression, imagine it being replaced by whatever value is currently stored in that variable.</a:t>
            </a:r>
          </a:p>
        </p:txBody>
      </p:sp>
    </p:spTree>
    <p:extLst>
      <p:ext uri="{BB962C8B-B14F-4D97-AF65-F5344CB8AC3E}">
        <p14:creationId xmlns:p14="http://schemas.microsoft.com/office/powerpoint/2010/main" val="4027030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There are many different kinds of variables!</a:t>
            </a:r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Numbers (Integers or decimals)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True / False values (called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booleans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Strings (collections of characters)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aString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‘Hello everyone’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d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ecimal = 1.12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bool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True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203078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Rules for Naming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have certain rules about what a variable can be named: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Variable names are case sensitive. 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variable named Hello and a variable named hello are regarded as different.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Only may contain alphabetic letters, underscores or numbers.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Should not start with a number.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Cannot be any other python keyword (if, while, </a:t>
            </a:r>
            <a:r>
              <a:rPr lang="en-US" sz="2400" i="1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, </a:t>
            </a:r>
            <a:r>
              <a:rPr lang="en-US" sz="2400" i="1" dirty="0" err="1" smtClean="0">
                <a:solidFill>
                  <a:srgbClr val="595959"/>
                </a:solidFill>
                <a:latin typeface="News Gothic MT"/>
              </a:rPr>
              <a:t>etc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).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i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should always attempt to give your variables meaningful names!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301041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When do </a:t>
            </a: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I make variables?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Variables are designed for storing information.  Going back to our averaging example from earlier, when we were summing up the list we needed a place to put that sum as it was being generated.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Any piece of information you wish your program to use or record mus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 be stored in a variable.  Think of it as giving that piece of information a name.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328291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Output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We’d like to see what’s stored in our variables!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can print things for us: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rint(“Hello world”)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can also output the contents of variables: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can even do combinations!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print(“Your variable is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“,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someVariable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020876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will the following code snippet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b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a * 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 = “Your result is: “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rint(c,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b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2315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844</Words>
  <Application>Microsoft Macintosh PowerPoint</Application>
  <PresentationFormat>On-screen Show (4:3)</PresentationFormat>
  <Paragraphs>129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36</cp:revision>
  <dcterms:modified xsi:type="dcterms:W3CDTF">2014-09-10T18:05:21Z</dcterms:modified>
</cp:coreProperties>
</file>