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9" r:id="rId5"/>
    <p:sldId id="258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Academic Success Strategies &amp; Exams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345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REminders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sz="2400" dirty="0" smtClean="0"/>
          </a:p>
          <a:p>
            <a:r>
              <a:rPr lang="en-US" sz="2400" dirty="0" smtClean="0"/>
              <a:t>Counseling Center’s Student Success Workshops on Wednesdays</a:t>
            </a:r>
          </a:p>
          <a:p>
            <a:r>
              <a:rPr lang="en-US" sz="2400" dirty="0" smtClean="0"/>
              <a:t>Homecoming is this weekend</a:t>
            </a:r>
          </a:p>
          <a:p>
            <a:r>
              <a:rPr lang="en-US" sz="2400" dirty="0" smtClean="0"/>
              <a:t>Take action to apply what you learned today to prepare for the midterm in this class and others</a:t>
            </a:r>
          </a:p>
          <a:p>
            <a:r>
              <a:rPr lang="en-US" sz="2400" dirty="0" smtClean="0"/>
              <a:t>Read and get started on the resume and cover letter assignment (Bb documents folder)</a:t>
            </a:r>
          </a:p>
          <a:p>
            <a:r>
              <a:rPr lang="en-US" sz="2400" dirty="0" smtClean="0"/>
              <a:t>Get to Career Services next week for a resume critique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88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Pause: Class is shifting to Design Team &amp; Project 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3" y="2360801"/>
            <a:ext cx="11029615" cy="3678303"/>
          </a:xfrm>
        </p:spPr>
        <p:txBody>
          <a:bodyPr>
            <a:noAutofit/>
          </a:bodyPr>
          <a:lstStyle/>
          <a:p>
            <a:r>
              <a:rPr lang="en-US" sz="2400" dirty="0" smtClean="0"/>
              <a:t>JE3= Applied Strengths Quest to your Design Team</a:t>
            </a:r>
          </a:p>
          <a:p>
            <a:r>
              <a:rPr lang="en-US" sz="2400" dirty="0" smtClean="0"/>
              <a:t>Scavenger Hunt Last Week (Now you know where to go to ask for help)</a:t>
            </a:r>
          </a:p>
          <a:p>
            <a:r>
              <a:rPr lang="en-US" sz="2400" dirty="0" smtClean="0"/>
              <a:t>Career Panel (Aaron Stahl, Luke </a:t>
            </a:r>
            <a:r>
              <a:rPr lang="en-US" sz="2400" dirty="0" err="1" smtClean="0"/>
              <a:t>Lackrone</a:t>
            </a:r>
            <a:r>
              <a:rPr lang="en-US" sz="2400" dirty="0" smtClean="0"/>
              <a:t>, Emily </a:t>
            </a:r>
            <a:r>
              <a:rPr lang="en-US" sz="2400" dirty="0" err="1" smtClean="0"/>
              <a:t>Scheerer</a:t>
            </a:r>
            <a:r>
              <a:rPr lang="en-US" sz="2400" dirty="0" smtClean="0"/>
              <a:t>, Catherine </a:t>
            </a:r>
            <a:r>
              <a:rPr lang="en-US" sz="2400" dirty="0" err="1" smtClean="0"/>
              <a:t>Liou</a:t>
            </a:r>
            <a:r>
              <a:rPr lang="en-US" sz="2400" dirty="0" smtClean="0"/>
              <a:t>)- IS or CS? </a:t>
            </a:r>
          </a:p>
          <a:p>
            <a:r>
              <a:rPr lang="en-US" sz="2400" dirty="0" smtClean="0"/>
              <a:t>Reading &amp; Taking Notes (on Reading &amp; in Class)</a:t>
            </a:r>
          </a:p>
          <a:p>
            <a:r>
              <a:rPr lang="en-US" sz="2400" dirty="0" smtClean="0"/>
              <a:t>Getting Organized (Time Management Tools)</a:t>
            </a:r>
          </a:p>
          <a:p>
            <a:pPr lvl="0">
              <a:buClr>
                <a:srgbClr val="903163"/>
              </a:buClr>
            </a:pPr>
            <a:r>
              <a:rPr lang="en-US" sz="2400" dirty="0" smtClean="0"/>
              <a:t>Strengths Quest-Looking at yourself (themes connect to academic success, career, life happiness);</a:t>
            </a:r>
            <a:r>
              <a:rPr lang="en-US" sz="2400" dirty="0" smtClean="0">
                <a:solidFill>
                  <a:srgbClr val="3D3D3D"/>
                </a:solidFill>
              </a:rPr>
              <a:t> </a:t>
            </a:r>
            <a:r>
              <a:rPr lang="en-US" sz="2400" dirty="0">
                <a:solidFill>
                  <a:srgbClr val="3D3D3D"/>
                </a:solidFill>
              </a:rPr>
              <a:t>JE2=Reflected on your </a:t>
            </a:r>
            <a:r>
              <a:rPr lang="en-US" sz="2400" dirty="0" smtClean="0">
                <a:solidFill>
                  <a:srgbClr val="3D3D3D"/>
                </a:solidFill>
              </a:rPr>
              <a:t>Strengths</a:t>
            </a:r>
            <a:endParaRPr lang="en-US" sz="2400" dirty="0" smtClean="0"/>
          </a:p>
          <a:p>
            <a:r>
              <a:rPr lang="en-US" sz="2400" dirty="0" smtClean="0"/>
              <a:t>Academic Skills Survey </a:t>
            </a:r>
          </a:p>
          <a:p>
            <a:r>
              <a:rPr lang="en-US" sz="2400" dirty="0" smtClean="0"/>
              <a:t>Got started: JE1=Introduced yourself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5238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523" y="702156"/>
            <a:ext cx="3720352" cy="1013800"/>
          </a:xfrm>
        </p:spPr>
        <p:txBody>
          <a:bodyPr>
            <a:normAutofit/>
          </a:bodyPr>
          <a:lstStyle/>
          <a:p>
            <a:r>
              <a:rPr lang="en-US" dirty="0" smtClean="0"/>
              <a:t>Class’s Reported</a:t>
            </a:r>
            <a:br>
              <a:rPr lang="en-US" dirty="0" smtClean="0"/>
            </a:br>
            <a:r>
              <a:rPr lang="en-US" dirty="0" smtClean="0"/>
              <a:t>Study habits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3840" y="702156"/>
            <a:ext cx="8079000" cy="6059251"/>
          </a:xfrm>
        </p:spPr>
      </p:pic>
      <p:sp>
        <p:nvSpPr>
          <p:cNvPr id="5" name="Right Arrow 4"/>
          <p:cNvSpPr/>
          <p:nvPr/>
        </p:nvSpPr>
        <p:spPr>
          <a:xfrm rot="13510317">
            <a:off x="8503408" y="2768958"/>
            <a:ext cx="1983346" cy="121061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3335" y="2575775"/>
            <a:ext cx="387654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62% of class respondents rated their study system as “4” of lower!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Only 10% rated themselves as “6”. </a:t>
            </a:r>
          </a:p>
          <a:p>
            <a:r>
              <a:rPr lang="en-US" dirty="0" smtClean="0"/>
              <a:t>NO 7’s!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More than half of the class rated time management skills as 4 or lower!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417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Think for a moment and respond in your notebook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3" y="2914591"/>
            <a:ext cx="11029615" cy="4284699"/>
          </a:xfrm>
        </p:spPr>
        <p:txBody>
          <a:bodyPr>
            <a:normAutofit fontScale="70000" lnSpcReduction="20000"/>
          </a:bodyPr>
          <a:lstStyle/>
          <a:p>
            <a:r>
              <a:rPr lang="en-US" sz="4600" dirty="0" smtClean="0"/>
              <a:t>How effective have you been at maintaining a study schedule and managing your time?</a:t>
            </a:r>
          </a:p>
          <a:p>
            <a:r>
              <a:rPr lang="en-US" sz="4600" dirty="0" smtClean="0"/>
              <a:t>If the semester ended tomorrow, what grades would you have in each of your classes, based on the work that has been graded/handed in so far? List them.</a:t>
            </a:r>
          </a:p>
          <a:p>
            <a:r>
              <a:rPr lang="en-US" sz="4600" dirty="0" smtClean="0"/>
              <a:t>What techniques have you been using to prepare for exams so far? </a:t>
            </a:r>
          </a:p>
          <a:p>
            <a:r>
              <a:rPr lang="en-US" sz="4600" dirty="0" smtClean="0"/>
              <a:t>What steps will you take to prepare for the mid-term in this class?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marL="342900" indent="-342900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42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Freshman experiences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34909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At the 4-6 week mark, “the honeymoon is over”</a:t>
            </a:r>
          </a:p>
          <a:p>
            <a:r>
              <a:rPr lang="en-US" sz="2400" dirty="0" smtClean="0"/>
              <a:t>Settling in socially, forging new relationships in residence halls and classes; experiencing differences or conflict</a:t>
            </a:r>
          </a:p>
          <a:p>
            <a:r>
              <a:rPr lang="en-US" sz="2400" dirty="0" smtClean="0"/>
              <a:t>Perhaps some changes in high school/ past relationships</a:t>
            </a:r>
          </a:p>
          <a:p>
            <a:r>
              <a:rPr lang="en-US" sz="2400" dirty="0" smtClean="0"/>
              <a:t>New freedom and choices-both good and bad</a:t>
            </a:r>
          </a:p>
          <a:p>
            <a:pPr lvl="0">
              <a:buClr>
                <a:srgbClr val="903163"/>
              </a:buClr>
            </a:pPr>
            <a:r>
              <a:rPr lang="en-US" sz="2400" dirty="0" smtClean="0">
                <a:solidFill>
                  <a:srgbClr val="3D3D3D"/>
                </a:solidFill>
              </a:rPr>
              <a:t>Academic feedback - grades </a:t>
            </a:r>
            <a:r>
              <a:rPr lang="en-US" sz="2400" dirty="0">
                <a:solidFill>
                  <a:srgbClr val="3D3D3D"/>
                </a:solidFill>
              </a:rPr>
              <a:t>on homework, quizzes, and exams in most classes</a:t>
            </a:r>
          </a:p>
          <a:p>
            <a:r>
              <a:rPr lang="en-US" sz="2400" dirty="0" smtClean="0"/>
              <a:t>Workload increasing</a:t>
            </a:r>
          </a:p>
          <a:p>
            <a:r>
              <a:rPr lang="en-US" sz="2400" dirty="0" smtClean="0"/>
              <a:t>Feeling accomplished or overwhelmed or somewhere in between!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65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Skills and Exams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00203" y="1715956"/>
            <a:ext cx="7429500" cy="24098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6366" y="2511380"/>
            <a:ext cx="391383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Modified Version of the show</a:t>
            </a:r>
          </a:p>
          <a:p>
            <a:endParaRPr lang="en-US" dirty="0"/>
          </a:p>
          <a:p>
            <a:pPr marL="342900" indent="-342900">
              <a:buAutoNum type="arabicPeriod"/>
            </a:pPr>
            <a:r>
              <a:rPr lang="en-US" dirty="0" smtClean="0"/>
              <a:t>Peers are contestants</a:t>
            </a:r>
          </a:p>
          <a:p>
            <a:pPr marL="342900" indent="-342900">
              <a:buAutoNum type="arabicPeriod"/>
            </a:pPr>
            <a:r>
              <a:rPr lang="en-US" dirty="0" smtClean="0"/>
              <a:t>3 have “baggage” which will be revealed about preparing for exams.</a:t>
            </a:r>
          </a:p>
          <a:p>
            <a:pPr marL="342900" indent="-342900">
              <a:buAutoNum type="arabicPeriod"/>
            </a:pPr>
            <a:r>
              <a:rPr lang="en-US" dirty="0" smtClean="0"/>
              <a:t>Audience members with cards ask each of the three a question to learn more details about the “baggage”</a:t>
            </a:r>
          </a:p>
          <a:p>
            <a:pPr marL="342900" indent="-342900">
              <a:buAutoNum type="arabicPeriod"/>
            </a:pPr>
            <a:r>
              <a:rPr lang="en-US" dirty="0" smtClean="0"/>
              <a:t>Audience votes on the one they want to know how to remedy</a:t>
            </a:r>
          </a:p>
          <a:p>
            <a:pPr marL="342900" indent="-342900">
              <a:buAutoNum type="arabicPeriod"/>
            </a:pPr>
            <a:r>
              <a:rPr lang="en-US" dirty="0" smtClean="0"/>
              <a:t>Peer “Expert” will give top 3 pieces of  advice and how </a:t>
            </a:r>
            <a:r>
              <a:rPr lang="en-US" dirty="0" err="1" smtClean="0"/>
              <a:t>to’s</a:t>
            </a:r>
            <a:r>
              <a:rPr lang="en-US" dirty="0" smtClean="0"/>
              <a:t> from experience and </a:t>
            </a:r>
          </a:p>
          <a:p>
            <a:pPr marL="342900" indent="-3429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17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Round 1: Math and Science Classes (Austin, Mark)</a:t>
            </a:r>
          </a:p>
          <a:p>
            <a:r>
              <a:rPr lang="en-US" sz="3200" dirty="0" smtClean="0"/>
              <a:t>Round 2: General Education Classes (Max, Catherine)</a:t>
            </a:r>
          </a:p>
          <a:p>
            <a:r>
              <a:rPr lang="en-US" sz="3200" dirty="0" smtClean="0"/>
              <a:t>Round 3: CS/IS Programming Classes (Brandon, John)</a:t>
            </a:r>
          </a:p>
          <a:p>
            <a:r>
              <a:rPr lang="en-US" sz="3200" dirty="0" smtClean="0"/>
              <a:t>Round 4: Test Anxiety (Nicole, Gloria)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68807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and How  </a:t>
            </a:r>
            <a:r>
              <a:rPr lang="en-US" dirty="0" err="1" smtClean="0"/>
              <a:t>To’s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463831"/>
            <a:ext cx="11029615" cy="3678303"/>
          </a:xfrm>
        </p:spPr>
        <p:txBody>
          <a:bodyPr>
            <a:noAutofit/>
          </a:bodyPr>
          <a:lstStyle/>
          <a:p>
            <a:r>
              <a:rPr lang="en-US" sz="2400" dirty="0" err="1" smtClean="0"/>
              <a:t>Ch</a:t>
            </a:r>
            <a:r>
              <a:rPr lang="en-US" sz="2400" dirty="0" smtClean="0"/>
              <a:t> 4 Making Your Mark, Study Hints and Shortcuts</a:t>
            </a:r>
          </a:p>
          <a:p>
            <a:pPr lvl="1"/>
            <a:r>
              <a:rPr lang="en-US" sz="2000" dirty="0" smtClean="0"/>
              <a:t>17 Ways to Study Smarter; Can’t Concentrate; How to remember</a:t>
            </a:r>
          </a:p>
          <a:p>
            <a:r>
              <a:rPr lang="en-US" sz="2400" dirty="0" err="1" smtClean="0"/>
              <a:t>Ch</a:t>
            </a:r>
            <a:r>
              <a:rPr lang="en-US" sz="2400" dirty="0" smtClean="0"/>
              <a:t> 6, How to Study for Exams</a:t>
            </a:r>
          </a:p>
          <a:p>
            <a:pPr lvl="1"/>
            <a:r>
              <a:rPr lang="en-US" sz="2000" dirty="0" smtClean="0"/>
              <a:t>Study Checklist</a:t>
            </a:r>
          </a:p>
          <a:p>
            <a:pPr lvl="1"/>
            <a:r>
              <a:rPr lang="en-US" sz="2000" dirty="0" smtClean="0"/>
              <a:t>Make a Summary Sheet</a:t>
            </a:r>
          </a:p>
          <a:p>
            <a:pPr lvl="1"/>
            <a:r>
              <a:rPr lang="en-US" sz="2000" dirty="0" smtClean="0"/>
              <a:t>Create Practice Tests</a:t>
            </a:r>
          </a:p>
          <a:p>
            <a:pPr lvl="1"/>
            <a:r>
              <a:rPr lang="en-US" sz="2000" dirty="0" smtClean="0"/>
              <a:t>Grab Bag of Study Tips</a:t>
            </a:r>
          </a:p>
          <a:p>
            <a:pPr lvl="1"/>
            <a:r>
              <a:rPr lang="en-US" sz="2000" dirty="0" smtClean="0"/>
              <a:t>Tips for Multiple-choice, True-false, Open-ended, Essay, Math and Science </a:t>
            </a:r>
          </a:p>
          <a:p>
            <a:pPr lvl="1"/>
            <a:r>
              <a:rPr lang="en-US" sz="2000" dirty="0" smtClean="0"/>
              <a:t>Test Anxiety</a:t>
            </a:r>
          </a:p>
          <a:p>
            <a:r>
              <a:rPr lang="en-US" sz="2400" dirty="0" smtClean="0"/>
              <a:t>Dartmouth Study Skills Videos and Handouts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7524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81192" y="218941"/>
            <a:ext cx="11029616" cy="1497015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Just DO IT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It</a:t>
            </a:r>
            <a:r>
              <a:rPr lang="en-US" dirty="0" smtClean="0"/>
              <a:t> takes 3 weeks to Make a new habit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Pick one or two new techniques</a:t>
            </a:r>
          </a:p>
          <a:p>
            <a:r>
              <a:rPr lang="en-US" sz="3200" b="1" dirty="0" smtClean="0"/>
              <a:t>Begin practicing these consistently</a:t>
            </a:r>
          </a:p>
          <a:p>
            <a:r>
              <a:rPr lang="en-US" sz="3200" b="1" dirty="0" smtClean="0"/>
              <a:t>Know that you won’t do it perfectly and it may be difficult</a:t>
            </a:r>
          </a:p>
          <a:p>
            <a:r>
              <a:rPr lang="en-US" sz="3200" b="1" dirty="0" smtClean="0"/>
              <a:t>RE-</a:t>
            </a:r>
            <a:r>
              <a:rPr lang="en-US" sz="3200" b="1" dirty="0" err="1" smtClean="0"/>
              <a:t>evealuate</a:t>
            </a:r>
            <a:r>
              <a:rPr lang="en-US" sz="3200" b="1" dirty="0" smtClean="0"/>
              <a:t> &amp; Refine your study habits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07337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TC103457464[[fn=Dividend]]</Template>
  <TotalTime>141</TotalTime>
  <Words>580</Words>
  <Application>Microsoft Office PowerPoint</Application>
  <PresentationFormat>Widescreen</PresentationFormat>
  <Paragraphs>71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Gill Sans MT</vt:lpstr>
      <vt:lpstr>Wingdings 2</vt:lpstr>
      <vt:lpstr>Dividend</vt:lpstr>
      <vt:lpstr>Academic Success Strategies &amp; Exams</vt:lpstr>
      <vt:lpstr>Pause: Class is shifting to Design Team &amp; Project  Work</vt:lpstr>
      <vt:lpstr>Class’s Reported Study habits </vt:lpstr>
      <vt:lpstr>Think for a moment and respond in your notebook</vt:lpstr>
      <vt:lpstr>Normal Freshman experiences</vt:lpstr>
      <vt:lpstr>Study Skills and Exams</vt:lpstr>
      <vt:lpstr>Contestants</vt:lpstr>
      <vt:lpstr>Resources and How  To’s</vt:lpstr>
      <vt:lpstr>  Just DO IT It takes 3 weeks to Make a new habit</vt:lpstr>
      <vt:lpstr>REminders</vt:lpstr>
    </vt:vector>
  </TitlesOfParts>
  <Company>UMBC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Success Strategies &amp; Exams</dc:title>
  <dc:creator>Susan Martin</dc:creator>
  <cp:lastModifiedBy>Susan Martin</cp:lastModifiedBy>
  <cp:revision>17</cp:revision>
  <dcterms:created xsi:type="dcterms:W3CDTF">2013-10-11T07:25:17Z</dcterms:created>
  <dcterms:modified xsi:type="dcterms:W3CDTF">2013-10-11T09:47:16Z</dcterms:modified>
</cp:coreProperties>
</file>