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  <p:sldId id="265" r:id="rId7"/>
    <p:sldId id="267" r:id="rId8"/>
    <p:sldId id="262" r:id="rId9"/>
    <p:sldId id="264" r:id="rId10"/>
    <p:sldId id="263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560" y="-7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50651-FE27-4917-AC76-C7909D31CE5E}" type="datetimeFigureOut">
              <a:rPr lang="en-US" smtClean="0"/>
              <a:pPr/>
              <a:t>11/22/13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D141158-6830-4459-844C-D1CCDD5E66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50651-FE27-4917-AC76-C7909D31CE5E}" type="datetimeFigureOut">
              <a:rPr lang="en-US" smtClean="0"/>
              <a:pPr/>
              <a:t>11/22/13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1158-6830-4459-844C-D1CCDD5E66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50651-FE27-4917-AC76-C7909D31CE5E}" type="datetimeFigureOut">
              <a:rPr lang="en-US" smtClean="0"/>
              <a:pPr/>
              <a:t>11/22/13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1158-6830-4459-844C-D1CCDD5E66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50651-FE27-4917-AC76-C7909D31CE5E}" type="datetimeFigureOut">
              <a:rPr lang="en-US" smtClean="0"/>
              <a:pPr/>
              <a:t>11/22/13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1158-6830-4459-844C-D1CCDD5E66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50651-FE27-4917-AC76-C7909D31CE5E}" type="datetimeFigureOut">
              <a:rPr lang="en-US" smtClean="0"/>
              <a:pPr/>
              <a:t>11/22/13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D141158-6830-4459-844C-D1CCDD5E66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50651-FE27-4917-AC76-C7909D31CE5E}" type="datetimeFigureOut">
              <a:rPr lang="en-US" smtClean="0"/>
              <a:pPr/>
              <a:t>11/22/13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1158-6830-4459-844C-D1CCDD5E66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50651-FE27-4917-AC76-C7909D31CE5E}" type="datetimeFigureOut">
              <a:rPr lang="en-US" smtClean="0"/>
              <a:pPr/>
              <a:t>11/22/13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1158-6830-4459-844C-D1CCDD5E66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50651-FE27-4917-AC76-C7909D31CE5E}" type="datetimeFigureOut">
              <a:rPr lang="en-US" smtClean="0"/>
              <a:pPr/>
              <a:t>11/22/13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1158-6830-4459-844C-D1CCDD5E66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50651-FE27-4917-AC76-C7909D31CE5E}" type="datetimeFigureOut">
              <a:rPr lang="en-US" smtClean="0"/>
              <a:pPr/>
              <a:t>11/22/13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1158-6830-4459-844C-D1CCDD5E66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50651-FE27-4917-AC76-C7909D31CE5E}" type="datetimeFigureOut">
              <a:rPr lang="en-US" smtClean="0"/>
              <a:pPr/>
              <a:t>11/22/13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1158-6830-4459-844C-D1CCDD5E66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50651-FE27-4917-AC76-C7909D31CE5E}" type="datetimeFigureOut">
              <a:rPr lang="en-US" smtClean="0"/>
              <a:pPr/>
              <a:t>11/22/13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D141158-6830-4459-844C-D1CCDD5E66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7C50651-FE27-4917-AC76-C7909D31CE5E}" type="datetimeFigureOut">
              <a:rPr lang="en-US" smtClean="0"/>
              <a:pPr/>
              <a:t>11/22/13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D141158-6830-4459-844C-D1CCDD5E66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artmouth.edu/~acskills/videos/video_sl.html" TargetMode="External"/><Relationship Id="rId4" Type="http://schemas.openxmlformats.org/officeDocument/2006/relationships/hyperlink" Target="https://www.strengthsquest.com/home/default.aspx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registrar.umbc.edu/academic-calendar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watch?v=Sc4IJ4AMxx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PD Session 10</a:t>
            </a:r>
          </a:p>
          <a:p>
            <a:r>
              <a:rPr lang="en-US" dirty="0" smtClean="0"/>
              <a:t>CMSC101/IS101Y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Getting Ready for Finals!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 of Advice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29200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hlinkClick r:id="rId2"/>
              </a:rPr>
              <a:t>Finals Schedule</a:t>
            </a:r>
            <a:r>
              <a:rPr lang="en-US" dirty="0" smtClean="0"/>
              <a:t>- Know when and where all of your finals are being given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Make a list of work/assignments that are still due before finals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Organize all materials for each class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Know what the final will cover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Know exactly where you stand in each class and what grades you want/need on each final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Apply </a:t>
            </a:r>
            <a:r>
              <a:rPr lang="en-US" dirty="0" smtClean="0">
                <a:hlinkClick r:id="rId3"/>
              </a:rPr>
              <a:t>Dartmouth College Videos Advice</a:t>
            </a:r>
            <a:r>
              <a:rPr lang="en-US" dirty="0" smtClean="0"/>
              <a:t>/ Making Your Mark Text/ </a:t>
            </a:r>
            <a:r>
              <a:rPr lang="en-US" dirty="0" smtClean="0">
                <a:hlinkClick r:id="rId4"/>
              </a:rPr>
              <a:t>Strengths Text </a:t>
            </a:r>
            <a:r>
              <a:rPr lang="en-US" dirty="0" smtClean="0"/>
              <a:t>about academic strategies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Create a study time plan &amp; Strategy (Individual &amp; Study Groups)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Take care of yourself!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Wrap up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5 minute assessment</a:t>
            </a:r>
          </a:p>
          <a:p>
            <a:r>
              <a:rPr lang="en-US" sz="3600" b="1" dirty="0" smtClean="0"/>
              <a:t>Questions</a:t>
            </a:r>
          </a:p>
          <a:p>
            <a:r>
              <a:rPr lang="en-US" sz="3600" b="1" dirty="0" smtClean="0"/>
              <a:t>Skills for Success Workshops</a:t>
            </a:r>
          </a:p>
          <a:p>
            <a:pPr lvl="1"/>
            <a:r>
              <a:rPr lang="en-US" sz="3400" b="1" dirty="0" smtClean="0"/>
              <a:t>Wed. Nov 20-Motivation, Commons 327 noon</a:t>
            </a:r>
          </a:p>
          <a:p>
            <a:pPr lvl="1"/>
            <a:r>
              <a:rPr lang="en-US" sz="3400" b="1" dirty="0" smtClean="0"/>
              <a:t>Wed. 12/4-Get through Finals, Commons 327, noon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85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Talk briefly about the Final Presentations &amp; Poster (5 Minutes)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JE4 Group Conversation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Really Quick Review of Success Strategies You can Choose to Apply (10 Minutes)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Hear from a Panel of Experts (Your Peer Mentors!)</a:t>
            </a:r>
          </a:p>
          <a:p>
            <a:pPr marL="788670" lvl="1" indent="-514350"/>
            <a:r>
              <a:rPr lang="en-US" dirty="0" smtClean="0"/>
              <a:t>what to expect during finals</a:t>
            </a:r>
          </a:p>
          <a:p>
            <a:pPr marL="788670" lvl="1" indent="-514350"/>
            <a:r>
              <a:rPr lang="en-US" dirty="0" smtClean="0"/>
              <a:t>advice about how to do well</a:t>
            </a:r>
          </a:p>
          <a:p>
            <a:pPr marL="788670" lvl="1" indent="-51435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Get started as soon as guidelines are given to you. Make sure your poster meets the guidelines-this is what it is like for professional meetings.</a:t>
            </a:r>
          </a:p>
          <a:p>
            <a:endParaRPr lang="en-US" dirty="0" smtClean="0"/>
          </a:p>
          <a:p>
            <a:r>
              <a:rPr lang="en-US" dirty="0" smtClean="0"/>
              <a:t>Go back and look at Alec’s poster and </a:t>
            </a:r>
            <a:r>
              <a:rPr lang="en-US" dirty="0" smtClean="0">
                <a:hlinkClick r:id="rId2"/>
              </a:rPr>
              <a:t>Amanda’s URCAD </a:t>
            </a:r>
            <a:r>
              <a:rPr lang="en-US" dirty="0" smtClean="0"/>
              <a:t>video</a:t>
            </a:r>
          </a:p>
          <a:p>
            <a:endParaRPr lang="en-US" dirty="0" smtClean="0"/>
          </a:p>
          <a:p>
            <a:r>
              <a:rPr lang="en-US" dirty="0" smtClean="0"/>
              <a:t>Look around this ITE building for poster examples.</a:t>
            </a:r>
          </a:p>
          <a:p>
            <a:endParaRPr lang="en-US" dirty="0" smtClean="0"/>
          </a:p>
          <a:p>
            <a:r>
              <a:rPr lang="en-US" dirty="0" smtClean="0"/>
              <a:t>Follow the instructions for handing them in on time so I can get them printed.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Tuesday, December 10th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During Normally Scheduled Class</a:t>
            </a:r>
          </a:p>
          <a:p>
            <a:r>
              <a:rPr lang="en-US" dirty="0" smtClean="0"/>
              <a:t>Engineering Atrium</a:t>
            </a:r>
          </a:p>
          <a:p>
            <a:r>
              <a:rPr lang="en-US" dirty="0" smtClean="0"/>
              <a:t>Dress Professionally</a:t>
            </a:r>
          </a:p>
          <a:p>
            <a:r>
              <a:rPr lang="en-US" dirty="0" smtClean="0"/>
              <a:t>6 foot table &amp; poster will be set up</a:t>
            </a:r>
          </a:p>
          <a:p>
            <a:r>
              <a:rPr lang="en-US" dirty="0" smtClean="0"/>
              <a:t>Bring game on laptop that has enough battery</a:t>
            </a:r>
          </a:p>
          <a:p>
            <a:r>
              <a:rPr lang="en-US" dirty="0" smtClean="0"/>
              <a:t>Class is in small groups which rotate to each poster and demo. 8 minutes at each game</a:t>
            </a:r>
          </a:p>
          <a:p>
            <a:r>
              <a:rPr lang="en-US" dirty="0" smtClean="0"/>
              <a:t>One team member stays with game during each rotation to talk with the group. Each team member will have at least one time at poster session.</a:t>
            </a:r>
          </a:p>
          <a:p>
            <a:r>
              <a:rPr lang="en-US" dirty="0" smtClean="0"/>
              <a:t>Guests are invited (faculty from CSEE, IS, Dean, other campus professionals)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1926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Quick: JE 4 Group Conversation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If the semester ended today, how many of you would be happy with your grades?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What did you realize as you completed the worksheet about where you stand in each class?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Have you achieved the academic behaviors that you said you wanted to do at the start of the semester?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How do your study habits compare to those recommended in the Dartmouth College video?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30231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alend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2918" y="152400"/>
            <a:ext cx="5462882" cy="642474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8600" y="609600"/>
            <a:ext cx="23622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4 Weeks Until Finals! What choices will you make?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Peer Panel of Experts (15 minutes)</a:t>
            </a:r>
            <a:endParaRPr lang="en-US" dirty="0"/>
          </a:p>
        </p:txBody>
      </p:sp>
      <p:pic>
        <p:nvPicPr>
          <p:cNvPr id="5" name="Content Placeholder 4" descr="animals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349959" y="1447800"/>
            <a:ext cx="6901281" cy="4572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158</TotalTime>
  <Words>446</Words>
  <Application>Microsoft Macintosh PowerPoint</Application>
  <PresentationFormat>On-screen Show (4:3)</PresentationFormat>
  <Paragraphs>54</Paragraphs>
  <Slides>11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Equity</vt:lpstr>
      <vt:lpstr>Getting Ready for Finals!</vt:lpstr>
      <vt:lpstr>Today</vt:lpstr>
      <vt:lpstr>Posters</vt:lpstr>
      <vt:lpstr>Tuesday, December 10th</vt:lpstr>
      <vt:lpstr>JT</vt:lpstr>
      <vt:lpstr>Matt</vt:lpstr>
      <vt:lpstr>Quick: JE 4 Group Conversation</vt:lpstr>
      <vt:lpstr>Slide 8</vt:lpstr>
      <vt:lpstr>Peer Panel of Experts (15 minutes)</vt:lpstr>
      <vt:lpstr>RECAP of Advice</vt:lpstr>
      <vt:lpstr>Wrap up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Ready for Finals!</dc:title>
  <dc:creator>Sus</dc:creator>
  <cp:lastModifiedBy>Marie desJardins</cp:lastModifiedBy>
  <cp:revision>14</cp:revision>
  <dcterms:created xsi:type="dcterms:W3CDTF">2013-11-22T16:53:09Z</dcterms:created>
  <dcterms:modified xsi:type="dcterms:W3CDTF">2013-11-22T16:53:42Z</dcterms:modified>
</cp:coreProperties>
</file>