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5" r:id="rId3"/>
    <p:sldId id="296" r:id="rId4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2"/>
    <p:restoredTop sz="91429"/>
  </p:normalViewPr>
  <p:slideViewPr>
    <p:cSldViewPr showGuides="1">
      <p:cViewPr varScale="1">
        <p:scale>
          <a:sx n="142" d="100"/>
          <a:sy n="142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drive/u/0/folders/1sHYHkNUMj_hM3aylwTbKT2J12S-AG73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992"/>
            <a:ext cx="9144000" cy="3356007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demonstrations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7" y="38570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030-A5B4-6944-8F14-3451F1A9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3B8A-CB46-1043-8DC5-9BD91E57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Current focus on large networks with different “architectures” suited for different kinds of tasks</a:t>
            </a:r>
          </a:p>
          <a:p>
            <a:pPr marL="347663" indent="-222250"/>
            <a:r>
              <a:rPr lang="en-US" sz="3200" dirty="0"/>
              <a:t>Feedforward Neural Network (aka MLP)</a:t>
            </a:r>
          </a:p>
          <a:p>
            <a:pPr marL="347663" indent="-222250"/>
            <a:r>
              <a:rPr lang="en-US" sz="3200" dirty="0"/>
              <a:t>CNN: Convolutional Neural Network</a:t>
            </a:r>
          </a:p>
          <a:p>
            <a:pPr marL="347663" indent="-222250"/>
            <a:r>
              <a:rPr lang="en-US" sz="3200" dirty="0"/>
              <a:t>RNN: Recurrent Neural Network</a:t>
            </a:r>
          </a:p>
          <a:p>
            <a:pPr marL="347663" indent="-222250"/>
            <a:r>
              <a:rPr lang="en-US" sz="3200" dirty="0"/>
              <a:t>LSTM: Long Short Term Memory</a:t>
            </a:r>
          </a:p>
          <a:p>
            <a:pPr marL="347663" indent="-222250"/>
            <a:r>
              <a:rPr lang="en-US" sz="3200" dirty="0"/>
              <a:t>Transformer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91A7-D341-1D4D-B1CA-7B3695B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6132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Neural Network Colab Notebooks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4EA20-F393-BC4E-85F4-1FA39A7C5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07442D-4A01-8440-86B2-ABD917831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306" y="1295400"/>
            <a:ext cx="945461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49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13402</TotalTime>
  <Words>55</Words>
  <Application>Microsoft Macintosh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Times New Roman</vt:lpstr>
      <vt:lpstr>Blank Presentation</vt:lpstr>
      <vt:lpstr>Neural Networks for Machine Learning demonstrations</vt:lpstr>
      <vt:lpstr>Neural Network Architectures</vt:lpstr>
      <vt:lpstr>Neural Network Colab Notebooks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543</cp:revision>
  <cp:lastPrinted>2012-12-05T20:53:30Z</cp:lastPrinted>
  <dcterms:created xsi:type="dcterms:W3CDTF">2009-12-09T21:37:40Z</dcterms:created>
  <dcterms:modified xsi:type="dcterms:W3CDTF">2022-05-10T18:10:49Z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