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3" r:id="rId3"/>
    <p:sldId id="372" r:id="rId4"/>
    <p:sldId id="368" r:id="rId5"/>
    <p:sldId id="367" r:id="rId6"/>
    <p:sldId id="371" r:id="rId7"/>
    <p:sldId id="370" r:id="rId8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5794"/>
  </p:normalViewPr>
  <p:slideViewPr>
    <p:cSldViewPr showGuides="1">
      <p:cViewPr varScale="1">
        <p:scale>
          <a:sx n="128" d="100"/>
          <a:sy n="128" d="100"/>
        </p:scale>
        <p:origin x="2360" y="176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chema.org" TargetMode="External"/><Relationship Id="rId2" Type="http://schemas.openxmlformats.org/officeDocument/2006/relationships/hyperlink" Target="https://en.wikipedia.org/wiki/Knowledge_grap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kidata.org/wiki/Wikidata:Main_Pag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31" y="1206500"/>
            <a:ext cx="8774538" cy="2971800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Symbolic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Reasoning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4800" dirty="0">
                <a:ea typeface="ＭＳ Ｐゴシック" charset="0"/>
                <a:cs typeface="ＭＳ Ｐゴシック" charset="0"/>
              </a:rPr>
              <a:t>Logic and AI</a:t>
            </a:r>
            <a:endParaRPr lang="en-US" sz="8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0292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Chapters 7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9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553CD6-9FE5-9B4B-8A4F-C697888820A8}"/>
              </a:ext>
            </a:extLst>
          </p:cNvPr>
          <p:cNvSpPr txBox="1"/>
          <p:nvPr/>
        </p:nvSpPr>
        <p:spPr>
          <a:xfrm>
            <a:off x="1496291" y="-15378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Solve, intelligence, problem, jigsaw, solution, solver, analysis icon -  Download on Iconfinder">
            <a:extLst>
              <a:ext uri="{FF2B5EF4-FFF2-40B4-BE49-F238E27FC236}">
                <a16:creationId xmlns:a16="http://schemas.microsoft.com/office/drawing/2014/main" id="{B61AE196-FA2B-1E48-9A56-F00A8AE65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800" y="0"/>
            <a:ext cx="24130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324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Basic concepts, Hunt the Wumpus use case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0172-A2F0-AA4A-8D13-5AD1AC9B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starters…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1E049-DAA1-CC43-BDEE-1977ADED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410200"/>
          </a:xfrm>
        </p:spPr>
        <p:txBody>
          <a:bodyPr/>
          <a:lstStyle/>
          <a:p>
            <a:r>
              <a:rPr lang="en-US" sz="3200" dirty="0"/>
              <a:t>What is knowledge?</a:t>
            </a:r>
          </a:p>
          <a:p>
            <a:r>
              <a:rPr lang="en-US" sz="3200" dirty="0"/>
              <a:t>How can we represent knowledge?</a:t>
            </a:r>
          </a:p>
          <a:p>
            <a:r>
              <a:rPr lang="en-US" sz="3200" dirty="0"/>
              <a:t>How can we use it to help understand the world, what people say, what we see?</a:t>
            </a:r>
          </a:p>
          <a:p>
            <a:r>
              <a:rPr lang="en-US" sz="3200" dirty="0"/>
              <a:t>Possible example:</a:t>
            </a:r>
          </a:p>
          <a:p>
            <a:pPr lvl="1"/>
            <a:r>
              <a:rPr lang="en-US" sz="2800" dirty="0"/>
              <a:t>All elephants are grey</a:t>
            </a:r>
          </a:p>
          <a:p>
            <a:pPr lvl="1"/>
            <a:r>
              <a:rPr lang="en-US" sz="2800" dirty="0"/>
              <a:t>Clyde is an elephant</a:t>
            </a:r>
          </a:p>
          <a:p>
            <a:pPr lvl="1"/>
            <a:r>
              <a:rPr lang="en-US" sz="2800" dirty="0"/>
              <a:t>What color is Dumbo?</a:t>
            </a:r>
          </a:p>
          <a:p>
            <a:r>
              <a:rPr lang="en-US" sz="3200" dirty="0"/>
              <a:t>Logic as knowledge motivated by this example</a:t>
            </a:r>
          </a:p>
          <a:p>
            <a:r>
              <a:rPr lang="en-US" sz="3200" dirty="0"/>
              <a:t>But there’s much more to knowledge</a:t>
            </a:r>
          </a:p>
        </p:txBody>
      </p:sp>
      <p:pic>
        <p:nvPicPr>
          <p:cNvPr id="1026" name="Picture 2" descr="Download Png Transparent Download Grey Elephant Clipart - Elephant Face  Clip Art - Full Size PNG Image - PNGkit">
            <a:extLst>
              <a:ext uri="{FF2B5EF4-FFF2-40B4-BE49-F238E27FC236}">
                <a16:creationId xmlns:a16="http://schemas.microsoft.com/office/drawing/2014/main" id="{9B948494-D950-C140-BFAB-D7E6BCBAB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260350"/>
            <a:ext cx="1371600" cy="114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49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use cases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</a:t>
            </a:r>
            <a:r>
              <a:rPr lang="en-US" sz="2800" dirty="0">
                <a:hlinkClick r:id="rId2"/>
              </a:rPr>
              <a:t>knowledge graphs</a:t>
            </a:r>
            <a:r>
              <a:rPr lang="en-US" sz="2800" dirty="0"/>
              <a:t> such as </a:t>
            </a:r>
            <a:r>
              <a:rPr lang="en-US" sz="2800" dirty="0">
                <a:hlinkClick r:id="rId3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4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Supporting common sense reasoning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22118</TotalTime>
  <Words>308</Words>
  <Application>Microsoft Macintosh PowerPoint</Application>
  <PresentationFormat>On-screen Show (4:3)</PresentationFormat>
  <Paragraphs>44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Lucida Calligraphy</vt:lpstr>
      <vt:lpstr>Times New Roman</vt:lpstr>
      <vt:lpstr>Blank Presentation</vt:lpstr>
      <vt:lpstr>Symbolic Reasoning Logic and AI</vt:lpstr>
      <vt:lpstr>Logic roadmap overview</vt:lpstr>
      <vt:lpstr>For starters…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314</cp:revision>
  <cp:lastPrinted>2019-03-27T18:18:31Z</cp:lastPrinted>
  <dcterms:created xsi:type="dcterms:W3CDTF">2009-10-25T14:57:13Z</dcterms:created>
  <dcterms:modified xsi:type="dcterms:W3CDTF">2022-03-10T19:52:11Z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