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69" r:id="rId2"/>
    <p:sldId id="370" r:id="rId3"/>
    <p:sldId id="371" r:id="rId4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24">
          <p15:clr>
            <a:srgbClr val="A4A3A4"/>
          </p15:clr>
        </p15:guide>
        <p15:guide id="2" pos="36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78A600"/>
    <a:srgbClr val="E2E2E2"/>
    <a:srgbClr val="66CCFF"/>
    <a:srgbClr val="99CC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73"/>
    <p:restoredTop sz="91492"/>
  </p:normalViewPr>
  <p:slideViewPr>
    <p:cSldViewPr showGuides="1">
      <p:cViewPr varScale="1">
        <p:scale>
          <a:sx n="130" d="100"/>
          <a:sy n="130" d="100"/>
        </p:scale>
        <p:origin x="2168" y="176"/>
      </p:cViewPr>
      <p:guideLst>
        <p:guide orient="horz" pos="1824"/>
        <p:guide pos="360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4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86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8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245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32563"/>
            <a:ext cx="3986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245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32563"/>
            <a:ext cx="398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256FC17-21EF-E449-AA94-CCE1C205E0FC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6842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86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8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08288" y="508000"/>
            <a:ext cx="3451225" cy="2589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2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95388" y="3265488"/>
            <a:ext cx="677862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32563"/>
            <a:ext cx="3986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32563"/>
            <a:ext cx="398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075DCB75-4FB3-2F4B-AA2F-CCAEEBEECD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8378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36D62-D06D-8C46-8525-5F181B9294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2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CBAC8-2216-0341-AD6A-012C3C9F20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2CE66-E3B9-8A4A-A8D6-FA88C84F5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731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C53E7-1905-8A44-AFAB-45934B4192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954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AD640-5EE4-914F-BEE5-98BE92BA55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8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814C7-87F8-3A4B-BA18-B3AFB67EB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978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B3260-CFAD-424F-B220-31095BC19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648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3D9CB-6A75-CF46-BE61-EC4ABD945D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83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E5405-ABD7-FD43-A234-17DE9D162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404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6111A-D0CA-8A46-8B57-3F3E18FB3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0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930C6-F1C9-8948-BC88-4A4F04ADE3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30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14AAA-1255-B245-95E2-783A88A25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96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12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12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12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12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0"/>
          <a:cs typeface="ＭＳ Ｐゴシック" charset="0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112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pitchFamily="-112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pitchFamily="-112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pitchFamily="-112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12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12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12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762001"/>
            <a:ext cx="5486400" cy="2476498"/>
          </a:xfrm>
        </p:spPr>
        <p:txBody>
          <a:bodyPr/>
          <a:lstStyle/>
          <a:p>
            <a:pPr>
              <a:defRPr/>
            </a:pPr>
            <a:r>
              <a:rPr lang="en-US" sz="66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USING AIMA Python Code</a:t>
            </a:r>
            <a:endParaRPr lang="en-US" sz="6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68A24C-66B4-B245-9993-33191206D19F}"/>
              </a:ext>
            </a:extLst>
          </p:cNvPr>
          <p:cNvSpPr txBox="1"/>
          <p:nvPr/>
        </p:nvSpPr>
        <p:spPr>
          <a:xfrm>
            <a:off x="8096562" y="138112"/>
            <a:ext cx="76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misc</a:t>
            </a:r>
            <a:endParaRPr lang="en-US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0B0D3541-4A14-E247-A29A-EAAB12CDB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619502"/>
            <a:ext cx="5486400" cy="194309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Calibri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-112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-112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-112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-112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-112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-112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-112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-112" charset="0"/>
              </a:defRPr>
            </a:lvl9pPr>
          </a:lstStyle>
          <a:p>
            <a:pPr>
              <a:defRPr/>
            </a:pPr>
            <a:r>
              <a:rPr lang="en-US" sz="5400" kern="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On </a:t>
            </a:r>
            <a:r>
              <a:rPr lang="en-US" sz="5400" kern="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gl</a:t>
            </a:r>
            <a:r>
              <a:rPr lang="en-US" sz="5400" kern="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and your own computer</a:t>
            </a:r>
            <a:endParaRPr lang="en-US" sz="5400" kern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0CC11-7D0D-7E4D-98C3-5ECF096CC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AIMA-Python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26F1C-3769-914A-8844-DDDF348AD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655" y="1371600"/>
            <a:ext cx="7772400" cy="4939145"/>
          </a:xfrm>
        </p:spPr>
        <p:txBody>
          <a:bodyPr/>
          <a:lstStyle/>
          <a:p>
            <a:r>
              <a:rPr lang="en-US" sz="3200" dirty="0"/>
              <a:t>It’s complex and requires many packages</a:t>
            </a:r>
          </a:p>
          <a:p>
            <a:pPr lvl="1"/>
            <a:r>
              <a:rPr lang="en-US" sz="2800" dirty="0"/>
              <a:t>These need to be installed with pip</a:t>
            </a:r>
          </a:p>
          <a:p>
            <a:r>
              <a:rPr lang="en-US" sz="3200" dirty="0"/>
              <a:t>The git repo has several embedded repositories that must also be cloned</a:t>
            </a:r>
          </a:p>
          <a:p>
            <a:pPr lvl="1"/>
            <a:r>
              <a:rPr lang="en-US" sz="2800" dirty="0"/>
              <a:t>Follow the instructions on the </a:t>
            </a:r>
            <a:r>
              <a:rPr lang="en-US" sz="2800" dirty="0" err="1"/>
              <a:t>aima</a:t>
            </a:r>
            <a:r>
              <a:rPr lang="en-US" sz="2800" dirty="0"/>
              <a:t>-python repo</a:t>
            </a:r>
          </a:p>
          <a:p>
            <a:pPr lvl="1"/>
            <a:r>
              <a:rPr lang="en-US" sz="2800" dirty="0"/>
              <a:t>You might run out of quota on </a:t>
            </a:r>
            <a:r>
              <a:rPr lang="en-US" sz="2800" dirty="0" err="1"/>
              <a:t>gl</a:t>
            </a:r>
            <a:r>
              <a:rPr lang="en-US" sz="2800" dirty="0"/>
              <a:t>!</a:t>
            </a:r>
          </a:p>
          <a:p>
            <a:pPr marL="293688" indent="-296863"/>
            <a:r>
              <a:rPr lang="en-US" sz="3200" dirty="0"/>
              <a:t>You normally must have the repo as your “current directory” to </a:t>
            </a:r>
          </a:p>
          <a:p>
            <a:pPr marL="635001" lvl="1" indent="-296863"/>
            <a:r>
              <a:rPr lang="en-US" sz="2800" dirty="0"/>
              <a:t>import one of its python files (e.g., logic)</a:t>
            </a:r>
          </a:p>
          <a:p>
            <a:pPr marL="635001" lvl="1" indent="-296863"/>
            <a:r>
              <a:rPr lang="en-US" sz="2800" dirty="0"/>
              <a:t>Run </a:t>
            </a:r>
            <a:r>
              <a:rPr lang="en-US" sz="2800" dirty="0" err="1"/>
              <a:t>jupyter</a:t>
            </a:r>
            <a:r>
              <a:rPr lang="en-US" sz="2800" dirty="0"/>
              <a:t> notebook</a:t>
            </a:r>
          </a:p>
          <a:p>
            <a:endParaRPr lang="en-US" sz="3200" dirty="0"/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Pip installing many packages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125F23-896B-2943-AE15-10CECDCC68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BAD640-5EE4-914F-BEE5-98BE92BA557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927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9A94D-5BA2-6845-A060-0B2F216B4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0682"/>
            <a:ext cx="7772400" cy="1143000"/>
          </a:xfrm>
        </p:spPr>
        <p:txBody>
          <a:bodyPr/>
          <a:lstStyle/>
          <a:p>
            <a:r>
              <a:rPr lang="en-US" dirty="0"/>
              <a:t>One approach: use GL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58BC-5D40-DD41-8BD0-D57B97CED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5683479"/>
          </a:xfrm>
        </p:spPr>
        <p:txBody>
          <a:bodyPr/>
          <a:lstStyle/>
          <a:p>
            <a:r>
              <a:rPr lang="en-US" sz="3200" dirty="0"/>
              <a:t>We have a shared copy of </a:t>
            </a:r>
            <a:r>
              <a:rPr lang="en-US" sz="3200" dirty="0" err="1"/>
              <a:t>aima</a:t>
            </a:r>
            <a:r>
              <a:rPr lang="en-US" sz="3200" dirty="0"/>
              <a:t>-python on </a:t>
            </a:r>
            <a:r>
              <a:rPr lang="en-US" sz="3200" dirty="0" err="1"/>
              <a:t>gl</a:t>
            </a:r>
            <a:r>
              <a:rPr lang="en-US" sz="3200" dirty="0"/>
              <a:t> and a </a:t>
            </a:r>
            <a:r>
              <a:rPr lang="en-US" sz="3200"/>
              <a:t>python virtual </a:t>
            </a:r>
            <a:r>
              <a:rPr lang="en-US" sz="3200" dirty="0"/>
              <a:t>environment with all needed packages installed</a:t>
            </a:r>
          </a:p>
          <a:p>
            <a:pPr marL="339725" indent="-342900">
              <a:tabLst>
                <a:tab pos="227013" algn="l"/>
              </a:tabLst>
            </a:pPr>
            <a:r>
              <a:rPr lang="en-US" sz="3200" dirty="0"/>
              <a:t>Set PYTHONPATH &amp; make an alias to use them</a:t>
            </a:r>
          </a:p>
          <a:p>
            <a:pPr marL="339725" indent="-342900">
              <a:tabLst>
                <a:tab pos="227013" algn="l"/>
              </a:tabLst>
            </a:pPr>
            <a:r>
              <a:rPr lang="en-US" sz="3200" b="1" dirty="0"/>
              <a:t>Bash shell: </a:t>
            </a:r>
            <a:r>
              <a:rPr lang="en-US" sz="3200" dirty="0"/>
              <a:t>add this to .</a:t>
            </a:r>
            <a:r>
              <a:rPr lang="en-US" sz="3200" dirty="0" err="1"/>
              <a:t>bashrc</a:t>
            </a:r>
            <a:r>
              <a:rPr lang="en-US" sz="3200" dirty="0"/>
              <a:t>:</a:t>
            </a:r>
          </a:p>
          <a:p>
            <a:pPr marL="338138" lvl="1" indent="0">
              <a:buNone/>
              <a:tabLst>
                <a:tab pos="227013" algn="l"/>
              </a:tabLst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export PYTHONPATH="~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/../pub/ai/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aima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-python:~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/../pub/ai"</a:t>
            </a:r>
          </a:p>
          <a:p>
            <a:pPr marL="338138" lvl="1" indent="0">
              <a:buNone/>
              <a:tabLst>
                <a:tab pos="227013" algn="l"/>
              </a:tabLst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alias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aipython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="~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/../pub/ai/env/bin/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activate;python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339725" indent="-342900">
              <a:tabLst>
                <a:tab pos="227013" algn="l"/>
              </a:tabLst>
            </a:pPr>
            <a:r>
              <a:rPr lang="en-US" sz="3200" b="1" dirty="0" err="1"/>
              <a:t>tcsh</a:t>
            </a:r>
            <a:r>
              <a:rPr lang="en-US" sz="3200" b="1" dirty="0"/>
              <a:t> shell: </a:t>
            </a:r>
            <a:r>
              <a:rPr lang="en-US" sz="3200" dirty="0"/>
              <a:t>add this to .</a:t>
            </a:r>
            <a:r>
              <a:rPr lang="en-US" sz="3200" dirty="0" err="1"/>
              <a:t>cshrc</a:t>
            </a:r>
            <a:r>
              <a:rPr lang="en-US" sz="3200" dirty="0"/>
              <a:t>:</a:t>
            </a:r>
          </a:p>
          <a:p>
            <a:pPr marL="341313" lvl="1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setenv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PYTHONPATH "~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/../pub/ai/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aima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-python:~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/../pub/ai"</a:t>
            </a:r>
          </a:p>
          <a:p>
            <a:pPr marL="338138" lvl="1" indent="0">
              <a:buNone/>
              <a:tabLst>
                <a:tab pos="227013" algn="l"/>
              </a:tabLst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alias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aipython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”~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/../pub/ai/env/bin/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activate.csh;python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338138" lvl="1" indent="0">
              <a:buNone/>
              <a:tabLst>
                <a:tab pos="227013" algn="l"/>
              </a:tabLst>
            </a:pPr>
            <a:endParaRPr lang="en-US" sz="1600" dirty="0"/>
          </a:p>
          <a:p>
            <a:pPr marL="338138" lvl="1" indent="0">
              <a:buNone/>
              <a:tabLst>
                <a:tab pos="227013" algn="l"/>
              </a:tabLst>
            </a:pPr>
            <a:endParaRPr lang="en-US" sz="2000" dirty="0"/>
          </a:p>
          <a:p>
            <a:pPr marL="339725" indent="-342900">
              <a:tabLst>
                <a:tab pos="227013" algn="l"/>
              </a:tabLst>
            </a:pPr>
            <a:endParaRPr lang="en-US" sz="3200" dirty="0"/>
          </a:p>
          <a:p>
            <a:pPr marL="339725" indent="-342900">
              <a:tabLst>
                <a:tab pos="227013" algn="l"/>
              </a:tabLst>
            </a:pP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86568606"/>
      </p:ext>
    </p:extLst>
  </p:cSld>
  <p:clrMapOvr>
    <a:masterClrMapping/>
  </p:clrMapOvr>
</p:sld>
</file>

<file path=ppt/theme/theme1.xml><?xml version="1.0" encoding="utf-8"?>
<a:theme xmlns:a="http://schemas.openxmlformats.org/drawingml/2006/main" name="c21_bayes_nets">
  <a:themeElements>
    <a:clrScheme name="Custom 3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80"/>
      </a:hlink>
      <a:folHlink>
        <a:srgbClr val="000080"/>
      </a:folHlink>
    </a:clrScheme>
    <a:fontScheme name="c21_bayes_net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lnDef>
  </a:objectDefaults>
  <a:extraClrSchemeLst>
    <a:extraClrScheme>
      <a:clrScheme name="c21_bayes_n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21_bayes_net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21_bayes_net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21_bayes_net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21_bayes_net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21_bayes_net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21_bayes_net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c21_bayes_nets</Template>
  <TotalTime>7185</TotalTime>
  <Words>208</Words>
  <Application>Microsoft Macintosh PowerPoint</Application>
  <PresentationFormat>On-screen Show (4:3)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Courier New</vt:lpstr>
      <vt:lpstr>Times New Roman</vt:lpstr>
      <vt:lpstr>c21_bayes_nets</vt:lpstr>
      <vt:lpstr>USING AIMA Python Code</vt:lpstr>
      <vt:lpstr>AIMA-Python</vt:lpstr>
      <vt:lpstr>One approach: use GL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Probabilistic Reasoning</dc:title>
  <dc:subject/>
  <dc:creator>COGITO</dc:creator>
  <cp:lastModifiedBy>Tim Finin</cp:lastModifiedBy>
  <cp:revision>150</cp:revision>
  <cp:lastPrinted>2012-11-21T05:57:51Z</cp:lastPrinted>
  <dcterms:created xsi:type="dcterms:W3CDTF">2009-11-30T14:06:37Z</dcterms:created>
  <dcterms:modified xsi:type="dcterms:W3CDTF">2021-04-11T02:58:50Z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