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6858000" cy="9144000" type="letter"/>
  <p:notesSz cx="9282113" cy="69913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00CC00"/>
    <a:srgbClr val="EAEAEA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92"/>
    <p:restoredTop sz="84744"/>
  </p:normalViewPr>
  <p:slideViewPr>
    <p:cSldViewPr showGuides="1">
      <p:cViewPr varScale="1">
        <p:scale>
          <a:sx n="82" d="100"/>
          <a:sy n="82" d="100"/>
        </p:scale>
        <p:origin x="2280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0975" y="0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975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0975" y="6657975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23063C2-7FB8-9043-B863-3EC6DFAE0F5E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5769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0975" y="0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613150" y="515938"/>
            <a:ext cx="1979613" cy="2640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4438" y="3328988"/>
            <a:ext cx="6878637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7975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0975" y="6657975"/>
            <a:ext cx="40465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E5F2CAAE-8D7E-3049-AA7B-5E6F801707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741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941B1-5B04-C343-8973-999E035FA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48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266B6-0F7A-9F46-B60C-84F7B3E2A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63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57675" cy="7315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B791E-88D2-5545-B9AC-A5710BD8C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17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812800"/>
            <a:ext cx="58293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14350" y="2641600"/>
            <a:ext cx="28575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641600"/>
            <a:ext cx="28575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09348-41AA-B14A-80C2-68C443067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01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136B1-AE2F-2148-B18F-C02AEC536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7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6DC9E-26EA-F340-912C-3EC33178A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8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57500" cy="548640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641600"/>
            <a:ext cx="2857500" cy="548640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E7B2A-4353-C44B-B34F-B92601C3E2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02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0EE47-38F9-8045-BD3B-D50DAB21D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74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385F5-FEAD-D845-8616-45CEF13344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11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8718F-DD3B-0A4A-9044-98E0738C3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06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EEAF1-F2C7-6046-95E1-2FB0C2B92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7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0C249-820C-2748-8104-756FFDFAC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5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29250" y="8737600"/>
            <a:ext cx="142875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333">
                <a:latin typeface="Calibri"/>
              </a:defRPr>
            </a:lvl1pPr>
          </a:lstStyle>
          <a:p>
            <a:pPr>
              <a:defRPr/>
            </a:pPr>
            <a:fld id="{5297025D-2A41-894A-AF3D-DD7EC42C64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333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333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333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333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333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5333" b="1">
          <a:solidFill>
            <a:schemeClr val="tx2"/>
          </a:solidFill>
          <a:latin typeface="Times New Roman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5333" b="1">
          <a:solidFill>
            <a:schemeClr val="tx2"/>
          </a:solidFill>
          <a:latin typeface="Times New Roman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5333" b="1">
          <a:solidFill>
            <a:schemeClr val="tx2"/>
          </a:solidFill>
          <a:latin typeface="Times New Roman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5333" b="1">
          <a:solidFill>
            <a:schemeClr val="tx2"/>
          </a:solidFill>
          <a:latin typeface="Times New Roman" charset="0"/>
        </a:defRPr>
      </a:lvl9pPr>
    </p:titleStyle>
    <p:bodyStyle>
      <a:lvl1pPr marL="300559" indent="-300559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55632" indent="-302676" algn="l" rtl="0" eaLnBrk="0" fontAlgn="base" hangingPunct="0">
        <a:spcBef>
          <a:spcPct val="20000"/>
        </a:spcBef>
        <a:spcAft>
          <a:spcPct val="0"/>
        </a:spcAft>
        <a:buChar char="–"/>
        <a:defRPr sz="2667">
          <a:solidFill>
            <a:schemeClr val="tx1"/>
          </a:solidFill>
          <a:latin typeface="Calibri"/>
          <a:ea typeface="ＭＳ Ｐゴシック" charset="-128"/>
        </a:defRPr>
      </a:lvl2pPr>
      <a:lvl3pPr marL="1219170" indent="-31114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672125" indent="-300559" algn="l" rtl="0" eaLnBrk="0" fontAlgn="base" hangingPunct="0">
        <a:spcBef>
          <a:spcPct val="20000"/>
        </a:spcBef>
        <a:spcAft>
          <a:spcPct val="0"/>
        </a:spcAft>
        <a:buChar char="–"/>
        <a:defRPr sz="2133">
          <a:solidFill>
            <a:schemeClr val="tx1"/>
          </a:solidFill>
          <a:latin typeface="Calibri"/>
          <a:ea typeface="ＭＳ Ｐゴシック" charset="-128"/>
        </a:defRPr>
      </a:lvl4pPr>
      <a:lvl5pPr marL="2135664" indent="-311143" algn="l" rtl="0" eaLnBrk="0" fontAlgn="base" hangingPunct="0">
        <a:spcBef>
          <a:spcPct val="20000"/>
        </a:spcBef>
        <a:spcAft>
          <a:spcPct val="0"/>
        </a:spcAft>
        <a:buChar char="»"/>
        <a:defRPr sz="2133">
          <a:solidFill>
            <a:schemeClr val="tx1"/>
          </a:solidFill>
          <a:latin typeface="Calibri"/>
          <a:ea typeface="ＭＳ Ｐゴシック" charset="-128"/>
        </a:defRPr>
      </a:lvl5pPr>
      <a:lvl6pPr marL="2745249" indent="-311143" algn="l" rtl="0" eaLnBrk="0" fontAlgn="base" hangingPunct="0">
        <a:spcBef>
          <a:spcPct val="20000"/>
        </a:spcBef>
        <a:spcAft>
          <a:spcPct val="0"/>
        </a:spcAft>
        <a:buChar char="»"/>
        <a:defRPr sz="2133">
          <a:solidFill>
            <a:schemeClr val="tx1"/>
          </a:solidFill>
          <a:latin typeface="+mn-lt"/>
          <a:ea typeface="ＭＳ Ｐゴシック" charset="-128"/>
        </a:defRPr>
      </a:lvl6pPr>
      <a:lvl7pPr marL="3354833" indent="-311143" algn="l" rtl="0" eaLnBrk="0" fontAlgn="base" hangingPunct="0">
        <a:spcBef>
          <a:spcPct val="20000"/>
        </a:spcBef>
        <a:spcAft>
          <a:spcPct val="0"/>
        </a:spcAft>
        <a:buChar char="»"/>
        <a:defRPr sz="2133">
          <a:solidFill>
            <a:schemeClr val="tx1"/>
          </a:solidFill>
          <a:latin typeface="+mn-lt"/>
          <a:ea typeface="ＭＳ Ｐゴシック" charset="-128"/>
        </a:defRPr>
      </a:lvl7pPr>
      <a:lvl8pPr marL="3964418" indent="-311143" algn="l" rtl="0" eaLnBrk="0" fontAlgn="base" hangingPunct="0">
        <a:spcBef>
          <a:spcPct val="20000"/>
        </a:spcBef>
        <a:spcAft>
          <a:spcPct val="0"/>
        </a:spcAft>
        <a:buChar char="»"/>
        <a:defRPr sz="2133">
          <a:solidFill>
            <a:schemeClr val="tx1"/>
          </a:solidFill>
          <a:latin typeface="+mn-lt"/>
          <a:ea typeface="ＭＳ Ｐゴシック" charset="-128"/>
        </a:defRPr>
      </a:lvl8pPr>
      <a:lvl9pPr marL="4574003" indent="-311143" algn="l" rtl="0" eaLnBrk="0" fontAlgn="base" hangingPunct="0">
        <a:spcBef>
          <a:spcPct val="20000"/>
        </a:spcBef>
        <a:spcAft>
          <a:spcPct val="0"/>
        </a:spcAft>
        <a:buChar char="»"/>
        <a:defRPr sz="2133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5D8CE7B-0F4D-9E41-B5B3-D208DAFE58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628" y="1219200"/>
            <a:ext cx="5334000" cy="66675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1C4F01F-5731-B440-8BA0-E9E5A6A325D0}"/>
              </a:ext>
            </a:extLst>
          </p:cNvPr>
          <p:cNvSpPr txBox="1"/>
          <p:nvPr/>
        </p:nvSpPr>
        <p:spPr>
          <a:xfrm>
            <a:off x="550028" y="18871"/>
            <a:ext cx="58507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If you think debugging your TensorFlow network is hard...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1468AE-D476-FD46-B76C-C28F6A103DEE}"/>
              </a:ext>
            </a:extLst>
          </p:cNvPr>
          <p:cNvSpPr txBox="1"/>
          <p:nvPr/>
        </p:nvSpPr>
        <p:spPr>
          <a:xfrm>
            <a:off x="550028" y="7962900"/>
            <a:ext cx="600317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 man adjusting the random wiring network between the light sensors and association unit of scientist Frank Rosenblatt's Perceptron, or MARK 1 computer, at the Cornell Aeronautical Laboratory, Buffalo, New York, circa 1960. The machine is designed to use a type of artificial neural network, known as a perceptron. (Photo by Frederic Lewis/Archive Photos/Getty Images)</a:t>
            </a:r>
          </a:p>
        </p:txBody>
      </p:sp>
    </p:spTree>
    <p:extLst>
      <p:ext uri="{BB962C8B-B14F-4D97-AF65-F5344CB8AC3E}">
        <p14:creationId xmlns:p14="http://schemas.microsoft.com/office/powerpoint/2010/main" val="195127818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3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11184</TotalTime>
  <Words>79</Words>
  <Application>Microsoft Macintosh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Calibri</vt:lpstr>
      <vt:lpstr>Times New Roman</vt:lpstr>
      <vt:lpstr>Blank Presentation</vt:lpstr>
      <vt:lpstr>PowerPoint Presentation</vt:lpstr>
    </vt:vector>
  </TitlesOfParts>
  <Manager/>
  <Company>UMBC</Company>
  <LinksUpToDate>false</LinksUpToDate>
  <SharedDoc>false</SharedDoc>
  <HyperlinkBase/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II: k-NN / Bayesian</dc:title>
  <dc:subject/>
  <dc:creator>COGITO</dc:creator>
  <cp:keywords/>
  <dc:description/>
  <cp:lastModifiedBy>Tim Finin</cp:lastModifiedBy>
  <cp:revision>525</cp:revision>
  <cp:lastPrinted>2012-12-05T20:53:30Z</cp:lastPrinted>
  <dcterms:created xsi:type="dcterms:W3CDTF">2009-12-09T21:37:40Z</dcterms:created>
  <dcterms:modified xsi:type="dcterms:W3CDTF">2018-06-04T15:46:23Z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