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476" r:id="rId2"/>
    <p:sldId id="491" r:id="rId3"/>
    <p:sldId id="495" r:id="rId4"/>
    <p:sldId id="492" r:id="rId5"/>
    <p:sldId id="503" r:id="rId6"/>
    <p:sldId id="508" r:id="rId7"/>
    <p:sldId id="506" r:id="rId8"/>
    <p:sldId id="507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1429"/>
  </p:normalViewPr>
  <p:slideViewPr>
    <p:cSldViewPr showGuides="1">
      <p:cViewPr varScale="1">
        <p:scale>
          <a:sx n="159" d="100"/>
          <a:sy n="159" d="100"/>
        </p:scale>
        <p:origin x="1624" y="19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1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en.wikipedia.org/wiki/Planning_Domain_Definition_Language" TargetMode="External"/><Relationship Id="rId7" Type="http://schemas.openxmlformats.org/officeDocument/2006/relationships/hyperlink" Target="mailto:https://www.icaps-conference.org/competitio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://www.icaps-conference.org/index.php/Main/Competitions" TargetMode="External"/><Relationship Id="rId5" Type="http://schemas.openxmlformats.org/officeDocument/2006/relationships/hyperlink" Target="https://planning.wiki/ref/pddl" TargetMode="External"/><Relationship Id="rId4" Type="http://schemas.openxmlformats.org/officeDocument/2006/relationships/hyperlink" Target="https://www.csee.umbc.edu/courses/671/fall12/hw/hw6/pddl1.2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ai.cs.uni-saarland.de/hoffmann/ff.html" TargetMode="External"/><Relationship Id="rId2" Type="http://schemas.openxmlformats.org/officeDocument/2006/relationships/hyperlink" Target="https://github.com/ai-plann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PDDL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/>
          <a:lstStyle/>
          <a:p>
            <a:pPr algn="l"/>
            <a:r>
              <a:rPr lang="en-GB" sz="4400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sz="4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GB" sz="3200" b="1" dirty="0">
                <a:latin typeface="Calibri"/>
                <a:ea typeface="ＭＳ Ｐゴシック" charset="0"/>
                <a:cs typeface="Calibri"/>
                <a:hlinkClick r:id="rId3"/>
              </a:rPr>
              <a:t>Planning Domain Description Language</a:t>
            </a:r>
            <a:endParaRPr lang="en-GB" sz="3200" b="1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ea typeface="ＭＳ Ｐゴシック" charset="0"/>
                <a:cs typeface="Calibri"/>
              </a:rPr>
              <a:t>First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defined by Drew McDermott (Yale) </a:t>
            </a:r>
            <a:r>
              <a:rPr lang="en-GB" sz="3200" dirty="0">
                <a:ea typeface="ＭＳ Ｐゴシック" charset="0"/>
                <a:cs typeface="Calibri"/>
              </a:rPr>
              <a:t>et al.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Classic spec: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4"/>
              </a:rPr>
              <a:t>PDDL 1.2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; good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5"/>
              </a:rPr>
              <a:t>reference guide</a:t>
            </a:r>
            <a:endParaRPr lang="en-GB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biennial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6"/>
              </a:rPr>
              <a:t>International Planning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7"/>
              </a:rPr>
              <a:t>Competition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6"/>
              </a:rPr>
              <a:t>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 (1998-2020)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4038600" cy="13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19100" y="1219200"/>
            <a:ext cx="8305800" cy="5486400"/>
          </a:xfrm>
        </p:spPr>
        <p:txBody>
          <a:bodyPr/>
          <a:lstStyle/>
          <a:p>
            <a:r>
              <a:rPr lang="en-GB" sz="3200" dirty="0">
                <a:ea typeface="ＭＳ Ｐゴシック" charset="0"/>
                <a:cs typeface="Calibri"/>
              </a:rPr>
              <a:t>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Both use a logic-oriented notation with Lisp syntax</a:t>
            </a:r>
            <a:endParaRPr lang="en-US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ea typeface="ＭＳ Ｐゴシック" charset="0"/>
                <a:cs typeface="Calibri"/>
              </a:rPr>
              <a:t>defines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a domain </a:t>
            </a:r>
            <a:r>
              <a:rPr lang="en-GB" sz="3200" dirty="0">
                <a:ea typeface="ＭＳ Ｐゴシック" charset="0"/>
                <a:cs typeface="Calibri"/>
              </a:rPr>
              <a:t>via </a:t>
            </a:r>
            <a:r>
              <a:rPr lang="en-GB" sz="3200" i="1" dirty="0">
                <a:ea typeface="ＭＳ Ｐゴシック" charset="0"/>
                <a:cs typeface="Calibri"/>
              </a:rPr>
              <a:t>requirements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predicates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constants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and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actions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 U</a:t>
            </a:r>
            <a:r>
              <a:rPr lang="en-GB" sz="2800" dirty="0">
                <a:ea typeface="ＭＳ Ｐゴシック" charset="0"/>
                <a:cs typeface="Calibri"/>
              </a:rPr>
              <a:t>sed for many 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different problem files</a:t>
            </a:r>
          </a:p>
          <a:p>
            <a:r>
              <a:rPr lang="en-GB" sz="3200" b="1" dirty="0">
                <a:ea typeface="ＭＳ Ｐゴシック" charset="0"/>
                <a:cs typeface="Calibri"/>
              </a:rPr>
              <a:t>Problem file: </a:t>
            </a:r>
            <a:r>
              <a:rPr lang="en-GB" sz="3200" dirty="0">
                <a:ea typeface="ＭＳ Ｐゴシック" charset="0"/>
                <a:cs typeface="Calibri"/>
              </a:rPr>
              <a:t>defines problem by describing its </a:t>
            </a:r>
            <a:r>
              <a:rPr lang="en-GB" sz="3200" i="1" dirty="0">
                <a:ea typeface="ＭＳ Ｐゴシック" charset="0"/>
                <a:cs typeface="Calibri"/>
              </a:rPr>
              <a:t>domain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ea typeface="ＭＳ Ｐゴシック" charset="0"/>
                <a:cs typeface="Calibri"/>
              </a:rPr>
              <a:t>objects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ea typeface="ＭＳ Ｐゴシック" charset="0"/>
                <a:cs typeface="Calibri"/>
              </a:rPr>
              <a:t>initial state</a:t>
            </a:r>
            <a:r>
              <a:rPr lang="en-GB" sz="3200" dirty="0">
                <a:ea typeface="ＭＳ Ｐゴシック" charset="0"/>
                <a:cs typeface="Calibri"/>
              </a:rPr>
              <a:t> and </a:t>
            </a:r>
            <a:r>
              <a:rPr lang="en-US" sz="3200" i="1" dirty="0">
                <a:ea typeface="ＭＳ Ｐゴシック" charset="0"/>
                <a:cs typeface="Calibri"/>
              </a:rPr>
              <a:t>goal state</a:t>
            </a:r>
          </a:p>
          <a:p>
            <a:r>
              <a:rPr lang="en-US" sz="3200" b="1" dirty="0">
                <a:ea typeface="ＭＳ Ｐゴシック" charset="0"/>
                <a:cs typeface="Calibri"/>
              </a:rPr>
              <a:t>Planner: </a:t>
            </a:r>
            <a:r>
              <a:rPr lang="en-US" sz="3200" dirty="0">
                <a:ea typeface="ＭＳ Ｐゴシック" charset="0"/>
                <a:cs typeface="Calibri"/>
              </a:rPr>
              <a:t>takes a domain and a problem and produces a plan</a:t>
            </a:r>
            <a:endParaRPr lang="en-US" sz="3200" b="1" dirty="0"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ea typeface="ＭＳ Ｐゴシック" charset="0"/>
                <a:cs typeface="Calibri"/>
              </a:rPr>
              <a:t>BW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 small large)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(color  ?x ?y)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(clear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	    (</a:t>
            </a:r>
            <a:r>
              <a:rPr lang="en-US" sz="2800" dirty="0" err="1">
                <a:ea typeface="ＭＳ Ｐゴシック" charset="0"/>
                <a:cs typeface="Calibri"/>
              </a:rPr>
              <a:t>ontable</a:t>
            </a:r>
            <a:r>
              <a:rPr lang="en-US" sz="2800" dirty="0">
                <a:ea typeface="ＭＳ Ｐゴシック" charset="0"/>
                <a:cs typeface="Calibri"/>
              </a:rPr>
              <a:t> A)</a:t>
            </a:r>
            <a:endParaRPr lang="en-US" sz="28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(</a:t>
            </a:r>
            <a:r>
              <a:rPr lang="en-US" sz="2800" dirty="0" err="1">
                <a:ea typeface="ＭＳ Ｐゴシック" charset="0"/>
                <a:cs typeface="Calibri"/>
              </a:rPr>
              <a:t>ontable</a:t>
            </a:r>
            <a:r>
              <a:rPr lang="en-US" sz="2800" dirty="0">
                <a:ea typeface="ＭＳ Ｐゴシック" charset="0"/>
                <a:cs typeface="Calibri"/>
              </a:rPr>
              <a:t> C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8D8A4CB-62A6-8B43-ACEA-4F195B233B17}"/>
              </a:ext>
            </a:extLst>
          </p:cNvPr>
          <p:cNvGrpSpPr/>
          <p:nvPr/>
        </p:nvGrpSpPr>
        <p:grpSpPr>
          <a:xfrm>
            <a:off x="5257800" y="1600200"/>
            <a:ext cx="2438400" cy="1905000"/>
            <a:chOff x="5257800" y="2971800"/>
            <a:chExt cx="2438400" cy="1905000"/>
          </a:xfrm>
        </p:grpSpPr>
        <p:sp>
          <p:nvSpPr>
            <p:cNvPr id="3" name="Rectangle 2"/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6" name="Right Arrow 5"/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BAF0A7B-3AA8-174F-9D95-04AA9F3CA333}"/>
              </a:ext>
            </a:extLst>
          </p:cNvPr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231055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8447314" cy="604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6618-47A2-3F45-BD4E-A38FD0E0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0415"/>
            <a:ext cx="7772400" cy="1143000"/>
          </a:xfrm>
        </p:spPr>
        <p:txBody>
          <a:bodyPr/>
          <a:lstStyle/>
          <a:p>
            <a:r>
              <a:rPr lang="en-US" dirty="0" err="1"/>
              <a:t>Planning.domains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777F-408A-C347-B3D4-F72ECE6F1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697"/>
            <a:ext cx="7772400" cy="5062888"/>
          </a:xfrm>
        </p:spPr>
        <p:txBody>
          <a:bodyPr/>
          <a:lstStyle/>
          <a:p>
            <a:r>
              <a:rPr lang="en-US" sz="3200" dirty="0"/>
              <a:t>Open source environment for providing planning services using PDDL (</a:t>
            </a:r>
            <a:r>
              <a:rPr lang="en-US" sz="3200" dirty="0">
                <a:hlinkClick r:id="rId2"/>
              </a:rPr>
              <a:t>GitHub</a:t>
            </a:r>
            <a:r>
              <a:rPr lang="en-US" sz="3200" dirty="0"/>
              <a:t>)</a:t>
            </a:r>
          </a:p>
          <a:p>
            <a:r>
              <a:rPr lang="en-US" sz="3200" dirty="0"/>
              <a:t>Default planner is </a:t>
            </a:r>
            <a:r>
              <a:rPr lang="en-US" sz="3200" dirty="0">
                <a:hlinkClick r:id="rId3"/>
              </a:rPr>
              <a:t>ff</a:t>
            </a:r>
            <a:endParaRPr lang="en-US" sz="3200" dirty="0"/>
          </a:p>
          <a:p>
            <a:pPr lvl="1"/>
            <a:r>
              <a:rPr lang="en-US" sz="2800" dirty="0"/>
              <a:t>very successful forward-chaining heuristic search planner producing sequential plans</a:t>
            </a:r>
          </a:p>
          <a:p>
            <a:pPr lvl="1"/>
            <a:r>
              <a:rPr lang="en-US" sz="2800" dirty="0"/>
              <a:t>Can be configured to work with other planners</a:t>
            </a:r>
          </a:p>
          <a:p>
            <a:r>
              <a:rPr lang="en-US" sz="3200" dirty="0"/>
              <a:t>Use interactively or call via web-based API</a:t>
            </a:r>
          </a:p>
          <a:p>
            <a:r>
              <a:rPr lang="en-US" sz="3200" dirty="0"/>
              <a:t>Use for HW5 to extend blocks world domain </a:t>
            </a:r>
          </a:p>
        </p:txBody>
      </p:sp>
    </p:spTree>
    <p:extLst>
      <p:ext uri="{BB962C8B-B14F-4D97-AF65-F5344CB8AC3E}">
        <p14:creationId xmlns:p14="http://schemas.microsoft.com/office/powerpoint/2010/main" val="403533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19756</TotalTime>
  <Words>500</Words>
  <Application>Microsoft Macintosh PowerPoint</Application>
  <PresentationFormat>On-screen Show (4:3)</PresentationFormat>
  <Paragraphs>86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Blank Presentation</vt:lpstr>
      <vt:lpstr>PDDL</vt:lpstr>
      <vt:lpstr>PDDL</vt:lpstr>
      <vt:lpstr>PDDL Representation</vt:lpstr>
      <vt:lpstr>Blocks Word Domain File</vt:lpstr>
      <vt:lpstr>Blocks Word Problem File</vt:lpstr>
      <vt:lpstr>Blocks Word Problem File</vt:lpstr>
      <vt:lpstr>http://planning.domains/</vt:lpstr>
      <vt:lpstr>Planning.domains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334</cp:revision>
  <cp:lastPrinted>2009-11-16T21:50:54Z</cp:lastPrinted>
  <dcterms:created xsi:type="dcterms:W3CDTF">2009-11-18T21:57:46Z</dcterms:created>
  <dcterms:modified xsi:type="dcterms:W3CDTF">2020-10-29T00:46:55Z</dcterms:modified>
</cp:coreProperties>
</file>