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9"/>
    <p:restoredTop sz="86349" autoAdjust="0"/>
  </p:normalViewPr>
  <p:slideViewPr>
    <p:cSldViewPr snapToGrid="0" snapToObjects="1" showGuides="1">
      <p:cViewPr varScale="1">
        <p:scale>
          <a:sx n="57" d="100"/>
          <a:sy n="57" d="100"/>
        </p:scale>
        <p:origin x="288" y="168"/>
      </p:cViewPr>
      <p:guideLst>
        <p:guide orient="horz" pos="20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71s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jenkins213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0142"/>
            <a:ext cx="7939274" cy="4844377"/>
          </a:xfrm>
        </p:spPr>
        <p:txBody>
          <a:bodyPr>
            <a:normAutofit/>
          </a:bodyPr>
          <a:lstStyle/>
          <a:p>
            <a:r>
              <a:rPr lang="en-US" sz="8000" b="1" dirty="0"/>
              <a:t>CMSC 471</a:t>
            </a:r>
            <a:br>
              <a:rPr lang="en-US" b="1" dirty="0"/>
            </a:br>
            <a:r>
              <a:rPr lang="en-US" sz="4900" b="1" dirty="0"/>
              <a:t>Introduction to</a:t>
            </a:r>
            <a:br>
              <a:rPr lang="en-US" sz="4900" b="1" dirty="0"/>
            </a:br>
            <a:r>
              <a:rPr lang="en-US" sz="4900" b="1" dirty="0"/>
              <a:t>Artificial Intelligence</a:t>
            </a:r>
            <a:br>
              <a:rPr lang="en-US" sz="3600" b="1" dirty="0"/>
            </a:br>
            <a:r>
              <a:rPr lang="en-US" sz="3600" b="1" dirty="0"/>
              <a:t>section 1</a:t>
            </a:r>
            <a:br>
              <a:rPr lang="en-US" sz="3600" b="1" dirty="0"/>
            </a:br>
            <a:r>
              <a:rPr lang="en-US" sz="36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4519"/>
            <a:ext cx="6400800" cy="112609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 </a:t>
            </a:r>
            <a:r>
              <a:rPr lang="en-US" sz="3600" i="1" dirty="0">
                <a:latin typeface="Helvetica" charset="0"/>
                <a:ea typeface="ＭＳ Ｐゴシック" charset="0"/>
              </a:rPr>
              <a:t>is</a:t>
            </a:r>
            <a:r>
              <a:rPr lang="en-US" sz="36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" y="-5555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3"/>
              </a:rPr>
              <a:t>http://bit.ly/471s20</a:t>
            </a:r>
            <a:endParaRPr lang="en-US" b="1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6FF68DC-0606-D54F-8FF2-3C728496D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83" y="963168"/>
            <a:ext cx="7847633" cy="61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7319"/>
            <a:ext cx="8229600" cy="421018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Six to eight short homework assignments (mix of written and programming)</a:t>
            </a: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6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600" b="1" dirty="0">
              <a:latin typeface="Helvetica" charset="0"/>
              <a:ea typeface="ＭＳ Ｐゴシック" charset="0"/>
            </a:endParaRP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30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40246" cy="5440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Python 3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dirty="0" err="1">
                <a:latin typeface="Helvetica" charset="0"/>
                <a:ea typeface="ＭＳ Ｐゴシック" charset="0"/>
              </a:rPr>
              <a:t>Jupyter</a:t>
            </a:r>
            <a:r>
              <a:rPr lang="en-US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Some assignments may require using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Exams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Midterm exam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In class in mid October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15% of grade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Final exam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At regularly scheduled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25% of grade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Comprehensive, but with an emphasis on the last half of material (e.g., 30/70 split)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0089"/>
            <a:ext cx="7772400" cy="5312971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800" dirty="0">
                <a:latin typeface="Helvetica" charset="0"/>
                <a:ea typeface="ＭＳ Ｐゴシック" charset="0"/>
              </a:rPr>
              <a:t>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8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Office hours: by arrangement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Drop in whenever my door is open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Direct general questions to Piazza first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We will try to respond to discussion list postings within 24 hours</a:t>
            </a:r>
          </a:p>
          <a:p>
            <a:r>
              <a:rPr lang="en-US" sz="2800" dirty="0">
                <a:latin typeface="Helvetica" charset="0"/>
                <a:ea typeface="ＭＳ Ｐゴシック" charset="0"/>
              </a:rPr>
              <a:t>TA: </a:t>
            </a:r>
            <a:r>
              <a:rPr lang="en-US" dirty="0"/>
              <a:t>Pat Jenkins</a:t>
            </a:r>
            <a:br>
              <a:rPr lang="en-US" sz="2800" dirty="0"/>
            </a:br>
            <a:r>
              <a:rPr lang="en-US" dirty="0">
                <a:hlinkClick r:id="rId3"/>
              </a:rPr>
              <a:t>patrick.jenkins213@gmail.com</a:t>
            </a:r>
            <a:endParaRPr lang="en-US" sz="28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244</Words>
  <Application>Microsoft Macintosh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CMSC 471 Introduction to Artificial Intelligence section 1 Course Overview</vt:lpstr>
      <vt:lpstr>Today’s class</vt:lpstr>
      <vt:lpstr>http://bit.ly/471s20</vt:lpstr>
      <vt:lpstr>Homework and grading policies</vt:lpstr>
      <vt:lpstr>Programming</vt:lpstr>
      <vt:lpstr>Exams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24</cp:revision>
  <cp:lastPrinted>2018-01-23T05:25:08Z</cp:lastPrinted>
  <dcterms:created xsi:type="dcterms:W3CDTF">2012-08-24T00:08:25Z</dcterms:created>
  <dcterms:modified xsi:type="dcterms:W3CDTF">2020-01-28T22:51:47Z</dcterms:modified>
</cp:coreProperties>
</file>