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0"/>
  </p:notesMasterIdLst>
  <p:handoutMasterIdLst>
    <p:handoutMasterId r:id="rId11"/>
  </p:handoutMasterIdLst>
  <p:sldIdLst>
    <p:sldId id="476" r:id="rId2"/>
    <p:sldId id="491" r:id="rId3"/>
    <p:sldId id="495" r:id="rId4"/>
    <p:sldId id="492" r:id="rId5"/>
    <p:sldId id="503" r:id="rId6"/>
    <p:sldId id="504" r:id="rId7"/>
    <p:sldId id="506" r:id="rId8"/>
    <p:sldId id="507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45"/>
    <p:restoredTop sz="91475"/>
  </p:normalViewPr>
  <p:slideViewPr>
    <p:cSldViewPr showGuides="1">
      <p:cViewPr varScale="1">
        <p:scale>
          <a:sx n="78" d="100"/>
          <a:sy n="78" d="100"/>
        </p:scale>
        <p:origin x="1088" y="14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6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lanning_Domain_Definition_Langu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http://www.icaps-conference.org/index.php/Main/Competition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ai.cs.uni-saarland.de/hoffmann/ff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PDDL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10400" cy="1143000"/>
          </a:xfrm>
        </p:spPr>
        <p:txBody>
          <a:bodyPr/>
          <a:lstStyle/>
          <a:p>
            <a:pPr algn="l"/>
            <a:r>
              <a:rPr lang="en-GB" sz="4400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sz="4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GB" sz="3200" b="1" dirty="0">
                <a:latin typeface="Calibri"/>
                <a:ea typeface="ＭＳ Ｐゴシック" charset="0"/>
                <a:cs typeface="Calibri"/>
                <a:hlinkClick r:id="rId3"/>
              </a:rPr>
              <a:t>Planning Domain Description Language</a:t>
            </a:r>
            <a:endParaRPr lang="en-GB" sz="3200" b="1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Originally defined by Drew McDermott (Yale)  and others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biennial 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4"/>
              </a:rPr>
              <a:t>International Planning Competition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 (1998-2018)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  <a:p>
            <a:endParaRPr lang="en-US" sz="3200" dirty="0">
              <a:latin typeface="Calibri"/>
              <a:ea typeface="ＭＳ Ｐゴシック" charset="0"/>
              <a:cs typeface="Calibri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"/>
            <a:ext cx="4038600" cy="13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5486400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A task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file: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objects, initial state and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goal state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predicates </a:t>
            </a:r>
            <a:r>
              <a:rPr lang="en-GB" sz="3200" dirty="0">
                <a:ea typeface="ＭＳ Ｐゴシック" charset="0"/>
                <a:cs typeface="Calibri"/>
              </a:rPr>
              <a:t>&amp;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operators and may be re-used for different problem files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corresponds to the transition system;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files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constitute instances in that system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Domain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hw5)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(on-table ?x) (block ?x)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(clean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?obj1)</a:t>
            </a:r>
            <a:br>
              <a:rPr lang="en-US" sz="2600" dirty="0">
                <a:latin typeface="Calibri"/>
                <a:ea typeface="ＭＳ Ｐゴシック" charset="0"/>
                <a:cs typeface="Calibri"/>
              </a:rPr>
            </a:b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         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(holding ?obj1)))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32766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22421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</a:p>
        </p:txBody>
      </p:sp>
    </p:spTree>
    <p:extLst>
      <p:ext uri="{BB962C8B-B14F-4D97-AF65-F5344CB8AC3E}">
        <p14:creationId xmlns:p14="http://schemas.microsoft.com/office/powerpoint/2010/main" val="69151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6AA57E-5593-224C-9223-E935C9453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990600"/>
            <a:ext cx="8763000" cy="630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42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6618-47A2-3F45-BD4E-A38FD0E0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10415"/>
            <a:ext cx="7772400" cy="1143000"/>
          </a:xfrm>
        </p:spPr>
        <p:txBody>
          <a:bodyPr/>
          <a:lstStyle/>
          <a:p>
            <a:r>
              <a:rPr lang="en-US" dirty="0" err="1"/>
              <a:t>Planning.domains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E777F-408A-C347-B3D4-F72ECE6F1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697"/>
            <a:ext cx="7772400" cy="5062888"/>
          </a:xfrm>
        </p:spPr>
        <p:txBody>
          <a:bodyPr/>
          <a:lstStyle/>
          <a:p>
            <a:r>
              <a:rPr lang="en-US" sz="3200" dirty="0"/>
              <a:t>Open source environment for providing planning services using PDDL </a:t>
            </a:r>
          </a:p>
          <a:p>
            <a:r>
              <a:rPr lang="en-US" sz="3200" dirty="0"/>
              <a:t>Default planner is </a:t>
            </a:r>
            <a:r>
              <a:rPr lang="en-US" sz="3200" dirty="0">
                <a:hlinkClick r:id="rId2"/>
              </a:rPr>
              <a:t>ff</a:t>
            </a:r>
            <a:endParaRPr lang="en-US" sz="3200" dirty="0"/>
          </a:p>
          <a:p>
            <a:pPr lvl="1"/>
            <a:r>
              <a:rPr lang="en-US" sz="2800" dirty="0"/>
              <a:t>very successful forward-chaining heuristic search planner producing sequential plans</a:t>
            </a:r>
          </a:p>
          <a:p>
            <a:pPr lvl="1"/>
            <a:r>
              <a:rPr lang="en-US" sz="2800" dirty="0"/>
              <a:t>Can be configured to work with other planners</a:t>
            </a:r>
          </a:p>
          <a:p>
            <a:r>
              <a:rPr lang="en-US" sz="3200" dirty="0"/>
              <a:t>Use interactively or call via web-based API</a:t>
            </a:r>
          </a:p>
          <a:p>
            <a:r>
              <a:rPr lang="en-US" sz="3200" dirty="0"/>
              <a:t>Use for HW5 to extend blocks world domain </a:t>
            </a:r>
          </a:p>
        </p:txBody>
      </p:sp>
    </p:spTree>
    <p:extLst>
      <p:ext uri="{BB962C8B-B14F-4D97-AF65-F5344CB8AC3E}">
        <p14:creationId xmlns:p14="http://schemas.microsoft.com/office/powerpoint/2010/main" val="403533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14163</TotalTime>
  <Words>352</Words>
  <Application>Microsoft Macintosh PowerPoint</Application>
  <PresentationFormat>On-screen Show (4:3)</PresentationFormat>
  <Paragraphs>85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Blank Presentation</vt:lpstr>
      <vt:lpstr>PDDL</vt:lpstr>
      <vt:lpstr>PDDL</vt:lpstr>
      <vt:lpstr>PDDL Representation</vt:lpstr>
      <vt:lpstr>Blocks Word Domain File</vt:lpstr>
      <vt:lpstr>Blocks Word Problem File</vt:lpstr>
      <vt:lpstr>Blocks Word Problem File</vt:lpstr>
      <vt:lpstr>http://planning.domains/</vt:lpstr>
      <vt:lpstr>Planning.domains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318</cp:revision>
  <cp:lastPrinted>2009-11-16T21:50:54Z</cp:lastPrinted>
  <dcterms:created xsi:type="dcterms:W3CDTF">2009-11-18T21:57:46Z</dcterms:created>
  <dcterms:modified xsi:type="dcterms:W3CDTF">2019-05-13T02:03:15Z</dcterms:modified>
</cp:coreProperties>
</file>