
<file path=[Content_Types].xml><?xml version="1.0" encoding="utf-8"?>
<Types xmlns="http://schemas.openxmlformats.org/package/2006/content-types">
  <Default Extension="bin" ContentType="application/vnd.openxmlformats-officedocument.oleObject"/>
  <Default Extension="jpeg" ContentType="image/jpeg"/>
  <Default Extension="png" ContentType="image/pn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61" r:id="rId1"/>
  </p:sldMasterIdLst>
  <p:notesMasterIdLst>
    <p:notesMasterId r:id="rId29"/>
  </p:notesMasterIdLst>
  <p:handoutMasterIdLst>
    <p:handoutMasterId r:id="rId30"/>
  </p:handoutMasterIdLst>
  <p:sldIdLst>
    <p:sldId id="258" r:id="rId2"/>
    <p:sldId id="259" r:id="rId3"/>
    <p:sldId id="260" r:id="rId4"/>
    <p:sldId id="261" r:id="rId5"/>
    <p:sldId id="262" r:id="rId6"/>
    <p:sldId id="263" r:id="rId7"/>
    <p:sldId id="264" r:id="rId8"/>
    <p:sldId id="265" r:id="rId9"/>
    <p:sldId id="266" r:id="rId10"/>
    <p:sldId id="267" r:id="rId11"/>
    <p:sldId id="268" r:id="rId12"/>
    <p:sldId id="269" r:id="rId13"/>
    <p:sldId id="270" r:id="rId14"/>
    <p:sldId id="271" r:id="rId15"/>
    <p:sldId id="272" r:id="rId16"/>
    <p:sldId id="273" r:id="rId17"/>
    <p:sldId id="274" r:id="rId18"/>
    <p:sldId id="275" r:id="rId19"/>
    <p:sldId id="301" r:id="rId20"/>
    <p:sldId id="276" r:id="rId21"/>
    <p:sldId id="277" r:id="rId22"/>
    <p:sldId id="278" r:id="rId23"/>
    <p:sldId id="279" r:id="rId24"/>
    <p:sldId id="280" r:id="rId25"/>
    <p:sldId id="281" r:id="rId26"/>
    <p:sldId id="300" r:id="rId27"/>
    <p:sldId id="299" r:id="rId28"/>
  </p:sldIdLst>
  <p:sldSz cx="9144000" cy="6858000" type="screen4x3"/>
  <p:notesSz cx="9601200" cy="7315200"/>
  <p:defaultTextStyle>
    <a:defPPr>
      <a:defRPr lang="en-US"/>
    </a:defPPr>
    <a:lvl1pPr algn="l" rtl="0" eaLnBrk="0" fontAlgn="base" hangingPunct="0">
      <a:spcBef>
        <a:spcPct val="0"/>
      </a:spcBef>
      <a:spcAft>
        <a:spcPct val="0"/>
      </a:spcAft>
      <a:defRPr sz="2400" kern="1200">
        <a:solidFill>
          <a:schemeClr val="tx1"/>
        </a:solidFill>
        <a:latin typeface="Times New Roman" charset="0"/>
        <a:ea typeface="ＭＳ Ｐゴシック" charset="0"/>
        <a:cs typeface="ＭＳ Ｐゴシック" charset="0"/>
      </a:defRPr>
    </a:lvl1pPr>
    <a:lvl2pPr marL="457200" algn="l" rtl="0" eaLnBrk="0" fontAlgn="base" hangingPunct="0">
      <a:spcBef>
        <a:spcPct val="0"/>
      </a:spcBef>
      <a:spcAft>
        <a:spcPct val="0"/>
      </a:spcAft>
      <a:defRPr sz="2400" kern="1200">
        <a:solidFill>
          <a:schemeClr val="tx1"/>
        </a:solidFill>
        <a:latin typeface="Times New Roman" charset="0"/>
        <a:ea typeface="ＭＳ Ｐゴシック" charset="0"/>
        <a:cs typeface="ＭＳ Ｐゴシック" charset="0"/>
      </a:defRPr>
    </a:lvl2pPr>
    <a:lvl3pPr marL="914400" algn="l" rtl="0" eaLnBrk="0" fontAlgn="base" hangingPunct="0">
      <a:spcBef>
        <a:spcPct val="0"/>
      </a:spcBef>
      <a:spcAft>
        <a:spcPct val="0"/>
      </a:spcAft>
      <a:defRPr sz="2400" kern="1200">
        <a:solidFill>
          <a:schemeClr val="tx1"/>
        </a:solidFill>
        <a:latin typeface="Times New Roman" charset="0"/>
        <a:ea typeface="ＭＳ Ｐゴシック" charset="0"/>
        <a:cs typeface="ＭＳ Ｐゴシック" charset="0"/>
      </a:defRPr>
    </a:lvl3pPr>
    <a:lvl4pPr marL="1371600" algn="l" rtl="0" eaLnBrk="0" fontAlgn="base" hangingPunct="0">
      <a:spcBef>
        <a:spcPct val="0"/>
      </a:spcBef>
      <a:spcAft>
        <a:spcPct val="0"/>
      </a:spcAft>
      <a:defRPr sz="2400" kern="1200">
        <a:solidFill>
          <a:schemeClr val="tx1"/>
        </a:solidFill>
        <a:latin typeface="Times New Roman" charset="0"/>
        <a:ea typeface="ＭＳ Ｐゴシック" charset="0"/>
        <a:cs typeface="ＭＳ Ｐゴシック" charset="0"/>
      </a:defRPr>
    </a:lvl4pPr>
    <a:lvl5pPr marL="1828800" algn="l" rtl="0" eaLnBrk="0" fontAlgn="base" hangingPunct="0">
      <a:spcBef>
        <a:spcPct val="0"/>
      </a:spcBef>
      <a:spcAft>
        <a:spcPct val="0"/>
      </a:spcAft>
      <a:defRPr sz="2400" kern="1200">
        <a:solidFill>
          <a:schemeClr val="tx1"/>
        </a:solidFill>
        <a:latin typeface="Times New Roman" charset="0"/>
        <a:ea typeface="ＭＳ Ｐゴシック" charset="0"/>
        <a:cs typeface="ＭＳ Ｐゴシック" charset="0"/>
      </a:defRPr>
    </a:lvl5pPr>
    <a:lvl6pPr marL="2286000" algn="l" defTabSz="457200" rtl="0" eaLnBrk="1" latinLnBrk="0" hangingPunct="1">
      <a:defRPr sz="2400" kern="1200">
        <a:solidFill>
          <a:schemeClr val="tx1"/>
        </a:solidFill>
        <a:latin typeface="Times New Roman" charset="0"/>
        <a:ea typeface="ＭＳ Ｐゴシック" charset="0"/>
        <a:cs typeface="ＭＳ Ｐゴシック" charset="0"/>
      </a:defRPr>
    </a:lvl6pPr>
    <a:lvl7pPr marL="2743200" algn="l" defTabSz="457200" rtl="0" eaLnBrk="1" latinLnBrk="0" hangingPunct="1">
      <a:defRPr sz="2400" kern="1200">
        <a:solidFill>
          <a:schemeClr val="tx1"/>
        </a:solidFill>
        <a:latin typeface="Times New Roman" charset="0"/>
        <a:ea typeface="ＭＳ Ｐゴシック" charset="0"/>
        <a:cs typeface="ＭＳ Ｐゴシック" charset="0"/>
      </a:defRPr>
    </a:lvl7pPr>
    <a:lvl8pPr marL="3200400" algn="l" defTabSz="457200" rtl="0" eaLnBrk="1" latinLnBrk="0" hangingPunct="1">
      <a:defRPr sz="2400" kern="1200">
        <a:solidFill>
          <a:schemeClr val="tx1"/>
        </a:solidFill>
        <a:latin typeface="Times New Roman" charset="0"/>
        <a:ea typeface="ＭＳ Ｐゴシック" charset="0"/>
        <a:cs typeface="ＭＳ Ｐゴシック" charset="0"/>
      </a:defRPr>
    </a:lvl8pPr>
    <a:lvl9pPr marL="3657600" algn="l" defTabSz="457200" rtl="0" eaLnBrk="1" latinLnBrk="0" hangingPunct="1">
      <a:defRPr sz="2400" kern="1200">
        <a:solidFill>
          <a:schemeClr val="tx1"/>
        </a:solidFill>
        <a:latin typeface="Times New Roman" charset="0"/>
        <a:ea typeface="ＭＳ Ｐゴシック" charset="0"/>
        <a:cs typeface="ＭＳ Ｐゴシック" charset="0"/>
      </a:defRPr>
    </a:lvl9pPr>
  </p:defaultTextStyle>
  <p:extLst>
    <p:ext uri="{EFAFB233-063F-42B5-8137-9DF3F51BA10A}">
      <p15:sldGuideLst xmlns:p15="http://schemas.microsoft.com/office/powerpoint/2012/main">
        <p15:guide id="1" orient="horz" pos="2208">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rnWhat="handouts4" frameSlides="1"/>
  <p:clrMru>
    <a:srgbClr val="FF0000"/>
    <a:srgbClr val="FF4D23"/>
    <a:srgbClr val="921C00"/>
    <a:srgbClr val="C42500"/>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616"/>
    <p:restoredTop sz="90573" autoAdjust="0"/>
  </p:normalViewPr>
  <p:slideViewPr>
    <p:cSldViewPr showGuides="1">
      <p:cViewPr varScale="1">
        <p:scale>
          <a:sx n="137" d="100"/>
          <a:sy n="137" d="100"/>
        </p:scale>
        <p:origin x="392" y="184"/>
      </p:cViewPr>
      <p:guideLst>
        <p:guide orient="horz" pos="2208"/>
        <p:guide pos="2880"/>
      </p:guideLst>
    </p:cSldViewPr>
  </p:slideViewPr>
  <p:notesTextViewPr>
    <p:cViewPr>
      <p:scale>
        <a:sx n="100" d="100"/>
        <a:sy n="100" d="100"/>
      </p:scale>
      <p:origin x="0" y="0"/>
    </p:cViewPr>
  </p:notesTextViewPr>
  <p:sorterViewPr>
    <p:cViewPr>
      <p:scale>
        <a:sx n="100" d="100"/>
        <a:sy n="100" d="100"/>
      </p:scale>
      <p:origin x="0" y="3072"/>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 Id="rId8" Type="http://schemas.openxmlformats.org/officeDocument/2006/relationships/slide" Target="slides/slide7.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png"/></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22" name="Rectangle 2"/>
          <p:cNvSpPr>
            <a:spLocks noGrp="1" noChangeArrowheads="1"/>
          </p:cNvSpPr>
          <p:nvPr>
            <p:ph type="hdr" sz="quarter"/>
          </p:nvPr>
        </p:nvSpPr>
        <p:spPr bwMode="auto">
          <a:xfrm>
            <a:off x="0" y="0"/>
            <a:ext cx="4186238" cy="360363"/>
          </a:xfrm>
          <a:prstGeom prst="rect">
            <a:avLst/>
          </a:prstGeom>
          <a:noFill/>
          <a:ln w="9525">
            <a:noFill/>
            <a:miter lim="800000"/>
            <a:headEnd/>
            <a:tailEnd/>
          </a:ln>
          <a:effectLst/>
        </p:spPr>
        <p:txBody>
          <a:bodyPr vert="horz" wrap="square" lIns="95047" tIns="47523" rIns="95047" bIns="47523" numCol="1" anchor="t" anchorCtr="0" compatLnSpc="1">
            <a:prstTxWarp prst="textNoShape">
              <a:avLst/>
            </a:prstTxWarp>
          </a:bodyPr>
          <a:lstStyle>
            <a:lvl1pPr defTabSz="949325">
              <a:defRPr sz="1300"/>
            </a:lvl1pPr>
          </a:lstStyle>
          <a:p>
            <a:pPr>
              <a:defRPr/>
            </a:pPr>
            <a:endParaRPr lang="en-US"/>
          </a:p>
        </p:txBody>
      </p:sp>
      <p:sp>
        <p:nvSpPr>
          <p:cNvPr id="30723" name="Rectangle 3"/>
          <p:cNvSpPr>
            <a:spLocks noGrp="1" noChangeArrowheads="1"/>
          </p:cNvSpPr>
          <p:nvPr>
            <p:ph type="dt" sz="quarter" idx="1"/>
          </p:nvPr>
        </p:nvSpPr>
        <p:spPr bwMode="auto">
          <a:xfrm>
            <a:off x="5440363" y="0"/>
            <a:ext cx="4187825" cy="360363"/>
          </a:xfrm>
          <a:prstGeom prst="rect">
            <a:avLst/>
          </a:prstGeom>
          <a:noFill/>
          <a:ln w="9525">
            <a:noFill/>
            <a:miter lim="800000"/>
            <a:headEnd/>
            <a:tailEnd/>
          </a:ln>
          <a:effectLst/>
        </p:spPr>
        <p:txBody>
          <a:bodyPr vert="horz" wrap="square" lIns="95047" tIns="47523" rIns="95047" bIns="47523" numCol="1" anchor="t" anchorCtr="0" compatLnSpc="1">
            <a:prstTxWarp prst="textNoShape">
              <a:avLst/>
            </a:prstTxWarp>
          </a:bodyPr>
          <a:lstStyle>
            <a:lvl1pPr algn="r" defTabSz="949325">
              <a:defRPr sz="1300"/>
            </a:lvl1pPr>
          </a:lstStyle>
          <a:p>
            <a:pPr>
              <a:defRPr/>
            </a:pPr>
            <a:endParaRPr lang="en-US"/>
          </a:p>
        </p:txBody>
      </p:sp>
      <p:sp>
        <p:nvSpPr>
          <p:cNvPr id="30724" name="Rectangle 4"/>
          <p:cNvSpPr>
            <a:spLocks noGrp="1" noChangeArrowheads="1"/>
          </p:cNvSpPr>
          <p:nvPr>
            <p:ph type="ftr" sz="quarter" idx="2"/>
          </p:nvPr>
        </p:nvSpPr>
        <p:spPr bwMode="auto">
          <a:xfrm>
            <a:off x="0" y="6965950"/>
            <a:ext cx="4186238" cy="360363"/>
          </a:xfrm>
          <a:prstGeom prst="rect">
            <a:avLst/>
          </a:prstGeom>
          <a:noFill/>
          <a:ln w="9525">
            <a:noFill/>
            <a:miter lim="800000"/>
            <a:headEnd/>
            <a:tailEnd/>
          </a:ln>
          <a:effectLst/>
        </p:spPr>
        <p:txBody>
          <a:bodyPr vert="horz" wrap="square" lIns="95047" tIns="47523" rIns="95047" bIns="47523" numCol="1" anchor="b" anchorCtr="0" compatLnSpc="1">
            <a:prstTxWarp prst="textNoShape">
              <a:avLst/>
            </a:prstTxWarp>
          </a:bodyPr>
          <a:lstStyle>
            <a:lvl1pPr defTabSz="949325">
              <a:defRPr sz="1300"/>
            </a:lvl1pPr>
          </a:lstStyle>
          <a:p>
            <a:pPr>
              <a:defRPr/>
            </a:pPr>
            <a:endParaRPr lang="en-US"/>
          </a:p>
        </p:txBody>
      </p:sp>
      <p:sp>
        <p:nvSpPr>
          <p:cNvPr id="30725" name="Rectangle 5"/>
          <p:cNvSpPr>
            <a:spLocks noGrp="1" noChangeArrowheads="1"/>
          </p:cNvSpPr>
          <p:nvPr>
            <p:ph type="sldNum" sz="quarter" idx="3"/>
          </p:nvPr>
        </p:nvSpPr>
        <p:spPr bwMode="auto">
          <a:xfrm>
            <a:off x="5440363" y="6965950"/>
            <a:ext cx="4187825" cy="360363"/>
          </a:xfrm>
          <a:prstGeom prst="rect">
            <a:avLst/>
          </a:prstGeom>
          <a:noFill/>
          <a:ln w="9525">
            <a:noFill/>
            <a:miter lim="800000"/>
            <a:headEnd/>
            <a:tailEnd/>
          </a:ln>
          <a:effectLst/>
        </p:spPr>
        <p:txBody>
          <a:bodyPr vert="horz" wrap="square" lIns="95047" tIns="47523" rIns="95047" bIns="47523" numCol="1" anchor="b" anchorCtr="0" compatLnSpc="1">
            <a:prstTxWarp prst="textNoShape">
              <a:avLst/>
            </a:prstTxWarp>
          </a:bodyPr>
          <a:lstStyle>
            <a:lvl1pPr algn="r" defTabSz="949325">
              <a:defRPr sz="1300"/>
            </a:lvl1pPr>
          </a:lstStyle>
          <a:p>
            <a:pPr>
              <a:defRPr/>
            </a:pPr>
            <a:fld id="{9C36B0BF-6888-9F47-B70F-1605965EB1B5}" type="slidenum">
              <a:rPr lang="en-US"/>
              <a:pPr>
                <a:defRPr/>
              </a:pPr>
              <a:t>‹#›</a:t>
            </a:fld>
            <a:endParaRPr lang="en-US"/>
          </a:p>
        </p:txBody>
      </p:sp>
    </p:spTree>
    <p:extLst>
      <p:ext uri="{BB962C8B-B14F-4D97-AF65-F5344CB8AC3E}">
        <p14:creationId xmlns:p14="http://schemas.microsoft.com/office/powerpoint/2010/main" val="37719399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0898" name="Rectangle 2"/>
          <p:cNvSpPr>
            <a:spLocks noGrp="1" noChangeArrowheads="1"/>
          </p:cNvSpPr>
          <p:nvPr>
            <p:ph type="hdr" sz="quarter"/>
          </p:nvPr>
        </p:nvSpPr>
        <p:spPr bwMode="auto">
          <a:xfrm>
            <a:off x="0" y="0"/>
            <a:ext cx="4160838" cy="365125"/>
          </a:xfrm>
          <a:prstGeom prst="rect">
            <a:avLst/>
          </a:prstGeom>
          <a:noFill/>
          <a:ln w="9525">
            <a:noFill/>
            <a:miter lim="800000"/>
            <a:headEnd/>
            <a:tailEnd/>
          </a:ln>
          <a:effectLst/>
        </p:spPr>
        <p:txBody>
          <a:bodyPr vert="horz" wrap="square" lIns="96661" tIns="48331" rIns="96661" bIns="48331" numCol="1" anchor="t" anchorCtr="0" compatLnSpc="1">
            <a:prstTxWarp prst="textNoShape">
              <a:avLst/>
            </a:prstTxWarp>
          </a:bodyPr>
          <a:lstStyle>
            <a:lvl1pPr defTabSz="966788">
              <a:defRPr sz="1300"/>
            </a:lvl1pPr>
          </a:lstStyle>
          <a:p>
            <a:pPr>
              <a:defRPr/>
            </a:pPr>
            <a:endParaRPr lang="en-US"/>
          </a:p>
        </p:txBody>
      </p:sp>
      <p:sp>
        <p:nvSpPr>
          <p:cNvPr id="80899" name="Rectangle 3"/>
          <p:cNvSpPr>
            <a:spLocks noGrp="1" noChangeArrowheads="1"/>
          </p:cNvSpPr>
          <p:nvPr>
            <p:ph type="dt" idx="1"/>
          </p:nvPr>
        </p:nvSpPr>
        <p:spPr bwMode="auto">
          <a:xfrm>
            <a:off x="5438775" y="0"/>
            <a:ext cx="4160838" cy="365125"/>
          </a:xfrm>
          <a:prstGeom prst="rect">
            <a:avLst/>
          </a:prstGeom>
          <a:noFill/>
          <a:ln w="9525">
            <a:noFill/>
            <a:miter lim="800000"/>
            <a:headEnd/>
            <a:tailEnd/>
          </a:ln>
          <a:effectLst/>
        </p:spPr>
        <p:txBody>
          <a:bodyPr vert="horz" wrap="square" lIns="96661" tIns="48331" rIns="96661" bIns="48331" numCol="1" anchor="t" anchorCtr="0" compatLnSpc="1">
            <a:prstTxWarp prst="textNoShape">
              <a:avLst/>
            </a:prstTxWarp>
          </a:bodyPr>
          <a:lstStyle>
            <a:lvl1pPr algn="r" defTabSz="966788">
              <a:defRPr sz="1300"/>
            </a:lvl1pPr>
          </a:lstStyle>
          <a:p>
            <a:pPr>
              <a:defRPr/>
            </a:pPr>
            <a:endParaRPr lang="en-US"/>
          </a:p>
        </p:txBody>
      </p:sp>
      <p:sp>
        <p:nvSpPr>
          <p:cNvPr id="14340" name="Rectangle 4"/>
          <p:cNvSpPr>
            <a:spLocks noGrp="1" noRot="1" noChangeAspect="1" noChangeArrowheads="1" noTextEdit="1"/>
          </p:cNvSpPr>
          <p:nvPr>
            <p:ph type="sldImg" idx="2"/>
          </p:nvPr>
        </p:nvSpPr>
        <p:spPr bwMode="auto">
          <a:xfrm>
            <a:off x="2971800" y="549275"/>
            <a:ext cx="3657600" cy="2743200"/>
          </a:xfrm>
          <a:prstGeom prst="rect">
            <a:avLst/>
          </a:prstGeom>
          <a:noFill/>
          <a:ln w="9525">
            <a:solidFill>
              <a:srgbClr val="000000"/>
            </a:solidFill>
            <a:miter lim="800000"/>
            <a:headEnd/>
            <a:tailEnd/>
          </a:ln>
          <a:extLst>
            <a:ext uri="{909E8E84-426E-40dd-AFC4-6F175D3DCCD1}">
              <a14:hiddenFill xmlns=""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80901" name="Rectangle 5"/>
          <p:cNvSpPr>
            <a:spLocks noGrp="1" noChangeArrowheads="1"/>
          </p:cNvSpPr>
          <p:nvPr>
            <p:ph type="body" sz="quarter" idx="3"/>
          </p:nvPr>
        </p:nvSpPr>
        <p:spPr bwMode="auto">
          <a:xfrm>
            <a:off x="960438" y="3475038"/>
            <a:ext cx="7680325" cy="3290887"/>
          </a:xfrm>
          <a:prstGeom prst="rect">
            <a:avLst/>
          </a:prstGeom>
          <a:noFill/>
          <a:ln w="9525">
            <a:noFill/>
            <a:miter lim="800000"/>
            <a:headEnd/>
            <a:tailEnd/>
          </a:ln>
          <a:effectLst/>
        </p:spPr>
        <p:txBody>
          <a:bodyPr vert="horz" wrap="square" lIns="96661" tIns="48331" rIns="96661" bIns="48331"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80902" name="Rectangle 6"/>
          <p:cNvSpPr>
            <a:spLocks noGrp="1" noChangeArrowheads="1"/>
          </p:cNvSpPr>
          <p:nvPr>
            <p:ph type="ftr" sz="quarter" idx="4"/>
          </p:nvPr>
        </p:nvSpPr>
        <p:spPr bwMode="auto">
          <a:xfrm>
            <a:off x="0" y="6948488"/>
            <a:ext cx="4160838" cy="365125"/>
          </a:xfrm>
          <a:prstGeom prst="rect">
            <a:avLst/>
          </a:prstGeom>
          <a:noFill/>
          <a:ln w="9525">
            <a:noFill/>
            <a:miter lim="800000"/>
            <a:headEnd/>
            <a:tailEnd/>
          </a:ln>
          <a:effectLst/>
        </p:spPr>
        <p:txBody>
          <a:bodyPr vert="horz" wrap="square" lIns="96661" tIns="48331" rIns="96661" bIns="48331" numCol="1" anchor="b" anchorCtr="0" compatLnSpc="1">
            <a:prstTxWarp prst="textNoShape">
              <a:avLst/>
            </a:prstTxWarp>
          </a:bodyPr>
          <a:lstStyle>
            <a:lvl1pPr defTabSz="966788">
              <a:defRPr sz="1300"/>
            </a:lvl1pPr>
          </a:lstStyle>
          <a:p>
            <a:pPr>
              <a:defRPr/>
            </a:pPr>
            <a:endParaRPr lang="en-US"/>
          </a:p>
        </p:txBody>
      </p:sp>
      <p:sp>
        <p:nvSpPr>
          <p:cNvPr id="80903" name="Rectangle 7"/>
          <p:cNvSpPr>
            <a:spLocks noGrp="1" noChangeArrowheads="1"/>
          </p:cNvSpPr>
          <p:nvPr>
            <p:ph type="sldNum" sz="quarter" idx="5"/>
          </p:nvPr>
        </p:nvSpPr>
        <p:spPr bwMode="auto">
          <a:xfrm>
            <a:off x="5438775" y="6948488"/>
            <a:ext cx="4160838" cy="365125"/>
          </a:xfrm>
          <a:prstGeom prst="rect">
            <a:avLst/>
          </a:prstGeom>
          <a:noFill/>
          <a:ln w="9525">
            <a:noFill/>
            <a:miter lim="800000"/>
            <a:headEnd/>
            <a:tailEnd/>
          </a:ln>
          <a:effectLst/>
        </p:spPr>
        <p:txBody>
          <a:bodyPr vert="horz" wrap="square" lIns="96661" tIns="48331" rIns="96661" bIns="48331" numCol="1" anchor="b" anchorCtr="0" compatLnSpc="1">
            <a:prstTxWarp prst="textNoShape">
              <a:avLst/>
            </a:prstTxWarp>
          </a:bodyPr>
          <a:lstStyle>
            <a:lvl1pPr algn="r" defTabSz="966788">
              <a:defRPr sz="1300"/>
            </a:lvl1pPr>
          </a:lstStyle>
          <a:p>
            <a:pPr>
              <a:defRPr/>
            </a:pPr>
            <a:fld id="{A29806A6-E89D-7449-A32F-8F010EA388F9}" type="slidenum">
              <a:rPr lang="en-US"/>
              <a:pPr>
                <a:defRPr/>
              </a:pPr>
              <a:t>‹#›</a:t>
            </a:fld>
            <a:endParaRPr lang="en-US"/>
          </a:p>
        </p:txBody>
      </p:sp>
    </p:spTree>
    <p:extLst>
      <p:ext uri="{BB962C8B-B14F-4D97-AF65-F5344CB8AC3E}">
        <p14:creationId xmlns:p14="http://schemas.microsoft.com/office/powerpoint/2010/main" val="76784151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65" charset="0"/>
        <a:ea typeface="ＭＳ Ｐゴシック" pitchFamily="-65" charset="-128"/>
        <a:cs typeface="ＭＳ Ｐゴシック" pitchFamily="-65" charset="-128"/>
      </a:defRPr>
    </a:lvl1pPr>
    <a:lvl2pPr marL="457200" algn="l" rtl="0" eaLnBrk="0" fontAlgn="base" hangingPunct="0">
      <a:spcBef>
        <a:spcPct val="30000"/>
      </a:spcBef>
      <a:spcAft>
        <a:spcPct val="0"/>
      </a:spcAft>
      <a:defRPr sz="1200" kern="1200">
        <a:solidFill>
          <a:schemeClr val="tx1"/>
        </a:solidFill>
        <a:latin typeface="Times New Roman" pitchFamily="-65" charset="0"/>
        <a:ea typeface="ＭＳ Ｐゴシック" pitchFamily="-65" charset="-128"/>
        <a:cs typeface="+mn-cs"/>
      </a:defRPr>
    </a:lvl2pPr>
    <a:lvl3pPr marL="914400" algn="l" rtl="0" eaLnBrk="0" fontAlgn="base" hangingPunct="0">
      <a:spcBef>
        <a:spcPct val="30000"/>
      </a:spcBef>
      <a:spcAft>
        <a:spcPct val="0"/>
      </a:spcAft>
      <a:defRPr sz="1200" kern="1200">
        <a:solidFill>
          <a:schemeClr val="tx1"/>
        </a:solidFill>
        <a:latin typeface="Times New Roman" pitchFamily="-65" charset="0"/>
        <a:ea typeface="ＭＳ Ｐゴシック" pitchFamily="-65" charset="-128"/>
        <a:cs typeface="+mn-cs"/>
      </a:defRPr>
    </a:lvl3pPr>
    <a:lvl4pPr marL="1371600" algn="l" rtl="0" eaLnBrk="0" fontAlgn="base" hangingPunct="0">
      <a:spcBef>
        <a:spcPct val="30000"/>
      </a:spcBef>
      <a:spcAft>
        <a:spcPct val="0"/>
      </a:spcAft>
      <a:defRPr sz="1200" kern="1200">
        <a:solidFill>
          <a:schemeClr val="tx1"/>
        </a:solidFill>
        <a:latin typeface="Times New Roman" pitchFamily="-65" charset="0"/>
        <a:ea typeface="ＭＳ Ｐゴシック" pitchFamily="-65" charset="-128"/>
        <a:cs typeface="+mn-cs"/>
      </a:defRPr>
    </a:lvl4pPr>
    <a:lvl5pPr marL="1828800" algn="l" rtl="0" eaLnBrk="0" fontAlgn="base" hangingPunct="0">
      <a:spcBef>
        <a:spcPct val="30000"/>
      </a:spcBef>
      <a:spcAft>
        <a:spcPct val="0"/>
      </a:spcAft>
      <a:defRPr sz="1200" kern="1200">
        <a:solidFill>
          <a:schemeClr val="tx1"/>
        </a:solidFill>
        <a:latin typeface="Times New Roman" pitchFamily="-65" charset="0"/>
        <a:ea typeface="ＭＳ Ｐゴシック" pitchFamily="-65"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66788">
              <a:defRPr sz="2400">
                <a:solidFill>
                  <a:schemeClr val="tx1"/>
                </a:solidFill>
                <a:latin typeface="Times New Roman" charset="0"/>
                <a:ea typeface="ＭＳ Ｐゴシック" charset="0"/>
                <a:cs typeface="ＭＳ Ｐゴシック" charset="0"/>
              </a:defRPr>
            </a:lvl1pPr>
            <a:lvl2pPr marL="742950" indent="-285750" defTabSz="966788">
              <a:defRPr sz="2400">
                <a:solidFill>
                  <a:schemeClr val="tx1"/>
                </a:solidFill>
                <a:latin typeface="Times New Roman" charset="0"/>
                <a:ea typeface="ＭＳ Ｐゴシック" charset="0"/>
              </a:defRPr>
            </a:lvl2pPr>
            <a:lvl3pPr marL="1143000" indent="-228600" defTabSz="966788">
              <a:defRPr sz="2400">
                <a:solidFill>
                  <a:schemeClr val="tx1"/>
                </a:solidFill>
                <a:latin typeface="Times New Roman" charset="0"/>
                <a:ea typeface="ＭＳ Ｐゴシック" charset="0"/>
              </a:defRPr>
            </a:lvl3pPr>
            <a:lvl4pPr marL="1600200" indent="-228600" defTabSz="966788">
              <a:defRPr sz="2400">
                <a:solidFill>
                  <a:schemeClr val="tx1"/>
                </a:solidFill>
                <a:latin typeface="Times New Roman" charset="0"/>
                <a:ea typeface="ＭＳ Ｐゴシック" charset="0"/>
              </a:defRPr>
            </a:lvl4pPr>
            <a:lvl5pPr marL="2057400" indent="-228600" defTabSz="966788">
              <a:defRPr sz="2400">
                <a:solidFill>
                  <a:schemeClr val="tx1"/>
                </a:solidFill>
                <a:latin typeface="Times New Roman" charset="0"/>
                <a:ea typeface="ＭＳ Ｐゴシック" charset="0"/>
              </a:defRPr>
            </a:lvl5pPr>
            <a:lvl6pPr marL="2514600" indent="-228600" defTabSz="966788"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defTabSz="966788"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defTabSz="966788"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defTabSz="966788" eaLnBrk="0" fontAlgn="base" hangingPunct="0">
              <a:spcBef>
                <a:spcPct val="0"/>
              </a:spcBef>
              <a:spcAft>
                <a:spcPct val="0"/>
              </a:spcAft>
              <a:defRPr sz="2400">
                <a:solidFill>
                  <a:schemeClr val="tx1"/>
                </a:solidFill>
                <a:latin typeface="Times New Roman" charset="0"/>
                <a:ea typeface="ＭＳ Ｐゴシック" charset="0"/>
              </a:defRPr>
            </a:lvl9pPr>
          </a:lstStyle>
          <a:p>
            <a:fld id="{F2121998-FB44-4841-8368-91BC2AEA5F35}" type="slidenum">
              <a:rPr lang="en-US" sz="1300"/>
              <a:pPr/>
              <a:t>1</a:t>
            </a:fld>
            <a:endParaRPr lang="en-US" sz="1300"/>
          </a:p>
        </p:txBody>
      </p:sp>
      <p:sp>
        <p:nvSpPr>
          <p:cNvPr id="16386" name="Rectangle 2"/>
          <p:cNvSpPr>
            <a:spLocks noGrp="1" noRot="1" noChangeAspect="1" noChangeArrowheads="1" noTextEdit="1"/>
          </p:cNvSpPr>
          <p:nvPr>
            <p:ph type="sldImg"/>
          </p:nvPr>
        </p:nvSpPr>
        <p:spPr>
          <a:ln/>
        </p:spPr>
      </p:sp>
      <p:sp>
        <p:nvSpPr>
          <p:cNvPr id="16387"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endParaRPr lang="en-US">
              <a:latin typeface="Times New Roman" charset="0"/>
              <a:ea typeface="ＭＳ Ｐゴシック" charset="0"/>
              <a:cs typeface="ＭＳ Ｐゴシック"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66788">
              <a:defRPr sz="2400">
                <a:solidFill>
                  <a:schemeClr val="tx1"/>
                </a:solidFill>
                <a:latin typeface="Times New Roman" charset="0"/>
                <a:ea typeface="ＭＳ Ｐゴシック" charset="0"/>
                <a:cs typeface="ＭＳ Ｐゴシック" charset="0"/>
              </a:defRPr>
            </a:lvl1pPr>
            <a:lvl2pPr marL="742950" indent="-285750" defTabSz="966788">
              <a:defRPr sz="2400">
                <a:solidFill>
                  <a:schemeClr val="tx1"/>
                </a:solidFill>
                <a:latin typeface="Times New Roman" charset="0"/>
                <a:ea typeface="ＭＳ Ｐゴシック" charset="0"/>
              </a:defRPr>
            </a:lvl2pPr>
            <a:lvl3pPr marL="1143000" indent="-228600" defTabSz="966788">
              <a:defRPr sz="2400">
                <a:solidFill>
                  <a:schemeClr val="tx1"/>
                </a:solidFill>
                <a:latin typeface="Times New Roman" charset="0"/>
                <a:ea typeface="ＭＳ Ｐゴシック" charset="0"/>
              </a:defRPr>
            </a:lvl3pPr>
            <a:lvl4pPr marL="1600200" indent="-228600" defTabSz="966788">
              <a:defRPr sz="2400">
                <a:solidFill>
                  <a:schemeClr val="tx1"/>
                </a:solidFill>
                <a:latin typeface="Times New Roman" charset="0"/>
                <a:ea typeface="ＭＳ Ｐゴシック" charset="0"/>
              </a:defRPr>
            </a:lvl4pPr>
            <a:lvl5pPr marL="2057400" indent="-228600" defTabSz="966788">
              <a:defRPr sz="2400">
                <a:solidFill>
                  <a:schemeClr val="tx1"/>
                </a:solidFill>
                <a:latin typeface="Times New Roman" charset="0"/>
                <a:ea typeface="ＭＳ Ｐゴシック" charset="0"/>
              </a:defRPr>
            </a:lvl5pPr>
            <a:lvl6pPr marL="2514600" indent="-228600" defTabSz="966788"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defTabSz="966788"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defTabSz="966788"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defTabSz="966788" eaLnBrk="0" fontAlgn="base" hangingPunct="0">
              <a:spcBef>
                <a:spcPct val="0"/>
              </a:spcBef>
              <a:spcAft>
                <a:spcPct val="0"/>
              </a:spcAft>
              <a:defRPr sz="2400">
                <a:solidFill>
                  <a:schemeClr val="tx1"/>
                </a:solidFill>
                <a:latin typeface="Times New Roman" charset="0"/>
                <a:ea typeface="ＭＳ Ｐゴシック" charset="0"/>
              </a:defRPr>
            </a:lvl9pPr>
          </a:lstStyle>
          <a:p>
            <a:fld id="{9AEAA1F7-3AC1-9D40-9E0D-E7049ACA2A26}" type="slidenum">
              <a:rPr lang="en-US" sz="1300"/>
              <a:pPr/>
              <a:t>10</a:t>
            </a:fld>
            <a:endParaRPr lang="en-US" sz="1300"/>
          </a:p>
        </p:txBody>
      </p:sp>
      <p:sp>
        <p:nvSpPr>
          <p:cNvPr id="34818" name="Rectangle 2"/>
          <p:cNvSpPr>
            <a:spLocks noGrp="1" noRot="1" noChangeAspect="1" noChangeArrowheads="1" noTextEdit="1"/>
          </p:cNvSpPr>
          <p:nvPr>
            <p:ph type="sldImg"/>
          </p:nvPr>
        </p:nvSpPr>
        <p:spPr>
          <a:ln/>
        </p:spPr>
      </p:sp>
      <p:sp>
        <p:nvSpPr>
          <p:cNvPr id="34819"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endParaRPr lang="en-US">
              <a:latin typeface="Times New Roman" charset="0"/>
              <a:ea typeface="ＭＳ Ｐゴシック" charset="0"/>
              <a:cs typeface="ＭＳ Ｐゴシック"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66788">
              <a:defRPr sz="2400">
                <a:solidFill>
                  <a:schemeClr val="tx1"/>
                </a:solidFill>
                <a:latin typeface="Times New Roman" charset="0"/>
                <a:ea typeface="ＭＳ Ｐゴシック" charset="0"/>
                <a:cs typeface="ＭＳ Ｐゴシック" charset="0"/>
              </a:defRPr>
            </a:lvl1pPr>
            <a:lvl2pPr marL="742950" indent="-285750" defTabSz="966788">
              <a:defRPr sz="2400">
                <a:solidFill>
                  <a:schemeClr val="tx1"/>
                </a:solidFill>
                <a:latin typeface="Times New Roman" charset="0"/>
                <a:ea typeface="ＭＳ Ｐゴシック" charset="0"/>
              </a:defRPr>
            </a:lvl2pPr>
            <a:lvl3pPr marL="1143000" indent="-228600" defTabSz="966788">
              <a:defRPr sz="2400">
                <a:solidFill>
                  <a:schemeClr val="tx1"/>
                </a:solidFill>
                <a:latin typeface="Times New Roman" charset="0"/>
                <a:ea typeface="ＭＳ Ｐゴシック" charset="0"/>
              </a:defRPr>
            </a:lvl3pPr>
            <a:lvl4pPr marL="1600200" indent="-228600" defTabSz="966788">
              <a:defRPr sz="2400">
                <a:solidFill>
                  <a:schemeClr val="tx1"/>
                </a:solidFill>
                <a:latin typeface="Times New Roman" charset="0"/>
                <a:ea typeface="ＭＳ Ｐゴシック" charset="0"/>
              </a:defRPr>
            </a:lvl4pPr>
            <a:lvl5pPr marL="2057400" indent="-228600" defTabSz="966788">
              <a:defRPr sz="2400">
                <a:solidFill>
                  <a:schemeClr val="tx1"/>
                </a:solidFill>
                <a:latin typeface="Times New Roman" charset="0"/>
                <a:ea typeface="ＭＳ Ｐゴシック" charset="0"/>
              </a:defRPr>
            </a:lvl5pPr>
            <a:lvl6pPr marL="2514600" indent="-228600" defTabSz="966788"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defTabSz="966788"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defTabSz="966788"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defTabSz="966788" eaLnBrk="0" fontAlgn="base" hangingPunct="0">
              <a:spcBef>
                <a:spcPct val="0"/>
              </a:spcBef>
              <a:spcAft>
                <a:spcPct val="0"/>
              </a:spcAft>
              <a:defRPr sz="2400">
                <a:solidFill>
                  <a:schemeClr val="tx1"/>
                </a:solidFill>
                <a:latin typeface="Times New Roman" charset="0"/>
                <a:ea typeface="ＭＳ Ｐゴシック" charset="0"/>
              </a:defRPr>
            </a:lvl9pPr>
          </a:lstStyle>
          <a:p>
            <a:fld id="{AAF643BE-DC8D-814B-9AAF-48CBCC3BAD4D}" type="slidenum">
              <a:rPr lang="en-US" sz="1300"/>
              <a:pPr/>
              <a:t>11</a:t>
            </a:fld>
            <a:endParaRPr lang="en-US" sz="1300"/>
          </a:p>
        </p:txBody>
      </p:sp>
      <p:sp>
        <p:nvSpPr>
          <p:cNvPr id="36866" name="Rectangle 2"/>
          <p:cNvSpPr>
            <a:spLocks noGrp="1" noRot="1" noChangeAspect="1" noChangeArrowheads="1" noTextEdit="1"/>
          </p:cNvSpPr>
          <p:nvPr>
            <p:ph type="sldImg"/>
          </p:nvPr>
        </p:nvSpPr>
        <p:spPr>
          <a:ln/>
        </p:spPr>
      </p:sp>
      <p:sp>
        <p:nvSpPr>
          <p:cNvPr id="36867"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endParaRPr lang="en-US">
              <a:latin typeface="Times New Roman" charset="0"/>
              <a:ea typeface="ＭＳ Ｐゴシック" charset="0"/>
              <a:cs typeface="ＭＳ Ｐゴシック"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66788">
              <a:defRPr sz="2400">
                <a:solidFill>
                  <a:schemeClr val="tx1"/>
                </a:solidFill>
                <a:latin typeface="Times New Roman" charset="0"/>
                <a:ea typeface="ＭＳ Ｐゴシック" charset="0"/>
                <a:cs typeface="ＭＳ Ｐゴシック" charset="0"/>
              </a:defRPr>
            </a:lvl1pPr>
            <a:lvl2pPr marL="742950" indent="-285750" defTabSz="966788">
              <a:defRPr sz="2400">
                <a:solidFill>
                  <a:schemeClr val="tx1"/>
                </a:solidFill>
                <a:latin typeface="Times New Roman" charset="0"/>
                <a:ea typeface="ＭＳ Ｐゴシック" charset="0"/>
              </a:defRPr>
            </a:lvl2pPr>
            <a:lvl3pPr marL="1143000" indent="-228600" defTabSz="966788">
              <a:defRPr sz="2400">
                <a:solidFill>
                  <a:schemeClr val="tx1"/>
                </a:solidFill>
                <a:latin typeface="Times New Roman" charset="0"/>
                <a:ea typeface="ＭＳ Ｐゴシック" charset="0"/>
              </a:defRPr>
            </a:lvl3pPr>
            <a:lvl4pPr marL="1600200" indent="-228600" defTabSz="966788">
              <a:defRPr sz="2400">
                <a:solidFill>
                  <a:schemeClr val="tx1"/>
                </a:solidFill>
                <a:latin typeface="Times New Roman" charset="0"/>
                <a:ea typeface="ＭＳ Ｐゴシック" charset="0"/>
              </a:defRPr>
            </a:lvl4pPr>
            <a:lvl5pPr marL="2057400" indent="-228600" defTabSz="966788">
              <a:defRPr sz="2400">
                <a:solidFill>
                  <a:schemeClr val="tx1"/>
                </a:solidFill>
                <a:latin typeface="Times New Roman" charset="0"/>
                <a:ea typeface="ＭＳ Ｐゴシック" charset="0"/>
              </a:defRPr>
            </a:lvl5pPr>
            <a:lvl6pPr marL="2514600" indent="-228600" defTabSz="966788"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defTabSz="966788"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defTabSz="966788"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defTabSz="966788" eaLnBrk="0" fontAlgn="base" hangingPunct="0">
              <a:spcBef>
                <a:spcPct val="0"/>
              </a:spcBef>
              <a:spcAft>
                <a:spcPct val="0"/>
              </a:spcAft>
              <a:defRPr sz="2400">
                <a:solidFill>
                  <a:schemeClr val="tx1"/>
                </a:solidFill>
                <a:latin typeface="Times New Roman" charset="0"/>
                <a:ea typeface="ＭＳ Ｐゴシック" charset="0"/>
              </a:defRPr>
            </a:lvl9pPr>
          </a:lstStyle>
          <a:p>
            <a:fld id="{3D5297A5-822A-6F4B-BF13-68AAF2BC60E1}" type="slidenum">
              <a:rPr lang="en-US" sz="1300"/>
              <a:pPr/>
              <a:t>12</a:t>
            </a:fld>
            <a:endParaRPr lang="en-US" sz="1300"/>
          </a:p>
        </p:txBody>
      </p:sp>
      <p:sp>
        <p:nvSpPr>
          <p:cNvPr id="38914" name="Rectangle 2"/>
          <p:cNvSpPr>
            <a:spLocks noGrp="1" noRot="1" noChangeAspect="1" noChangeArrowheads="1" noTextEdit="1"/>
          </p:cNvSpPr>
          <p:nvPr>
            <p:ph type="sldImg"/>
          </p:nvPr>
        </p:nvSpPr>
        <p:spPr>
          <a:ln/>
        </p:spPr>
      </p:sp>
      <p:sp>
        <p:nvSpPr>
          <p:cNvPr id="38915"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endParaRPr lang="en-US">
              <a:latin typeface="Times New Roman" charset="0"/>
              <a:ea typeface="ＭＳ Ｐゴシック" charset="0"/>
              <a:cs typeface="ＭＳ Ｐゴシック"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66788">
              <a:defRPr sz="2400">
                <a:solidFill>
                  <a:schemeClr val="tx1"/>
                </a:solidFill>
                <a:latin typeface="Times New Roman" charset="0"/>
                <a:ea typeface="ＭＳ Ｐゴシック" charset="0"/>
                <a:cs typeface="ＭＳ Ｐゴシック" charset="0"/>
              </a:defRPr>
            </a:lvl1pPr>
            <a:lvl2pPr marL="742950" indent="-285750" defTabSz="966788">
              <a:defRPr sz="2400">
                <a:solidFill>
                  <a:schemeClr val="tx1"/>
                </a:solidFill>
                <a:latin typeface="Times New Roman" charset="0"/>
                <a:ea typeface="ＭＳ Ｐゴシック" charset="0"/>
              </a:defRPr>
            </a:lvl2pPr>
            <a:lvl3pPr marL="1143000" indent="-228600" defTabSz="966788">
              <a:defRPr sz="2400">
                <a:solidFill>
                  <a:schemeClr val="tx1"/>
                </a:solidFill>
                <a:latin typeface="Times New Roman" charset="0"/>
                <a:ea typeface="ＭＳ Ｐゴシック" charset="0"/>
              </a:defRPr>
            </a:lvl3pPr>
            <a:lvl4pPr marL="1600200" indent="-228600" defTabSz="966788">
              <a:defRPr sz="2400">
                <a:solidFill>
                  <a:schemeClr val="tx1"/>
                </a:solidFill>
                <a:latin typeface="Times New Roman" charset="0"/>
                <a:ea typeface="ＭＳ Ｐゴシック" charset="0"/>
              </a:defRPr>
            </a:lvl4pPr>
            <a:lvl5pPr marL="2057400" indent="-228600" defTabSz="966788">
              <a:defRPr sz="2400">
                <a:solidFill>
                  <a:schemeClr val="tx1"/>
                </a:solidFill>
                <a:latin typeface="Times New Roman" charset="0"/>
                <a:ea typeface="ＭＳ Ｐゴシック" charset="0"/>
              </a:defRPr>
            </a:lvl5pPr>
            <a:lvl6pPr marL="2514600" indent="-228600" defTabSz="966788"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defTabSz="966788"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defTabSz="966788"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defTabSz="966788" eaLnBrk="0" fontAlgn="base" hangingPunct="0">
              <a:spcBef>
                <a:spcPct val="0"/>
              </a:spcBef>
              <a:spcAft>
                <a:spcPct val="0"/>
              </a:spcAft>
              <a:defRPr sz="2400">
                <a:solidFill>
                  <a:schemeClr val="tx1"/>
                </a:solidFill>
                <a:latin typeface="Times New Roman" charset="0"/>
                <a:ea typeface="ＭＳ Ｐゴシック" charset="0"/>
              </a:defRPr>
            </a:lvl9pPr>
          </a:lstStyle>
          <a:p>
            <a:fld id="{9AD19BD0-8833-9C47-BE6E-212D0646EDAC}" type="slidenum">
              <a:rPr lang="en-US" sz="1300"/>
              <a:pPr/>
              <a:t>13</a:t>
            </a:fld>
            <a:endParaRPr lang="en-US" sz="1300"/>
          </a:p>
        </p:txBody>
      </p:sp>
      <p:sp>
        <p:nvSpPr>
          <p:cNvPr id="40962" name="Rectangle 2"/>
          <p:cNvSpPr>
            <a:spLocks noGrp="1" noRot="1" noChangeAspect="1" noChangeArrowheads="1" noTextEdit="1"/>
          </p:cNvSpPr>
          <p:nvPr>
            <p:ph type="sldImg"/>
          </p:nvPr>
        </p:nvSpPr>
        <p:spPr>
          <a:ln/>
        </p:spPr>
      </p:sp>
      <p:sp>
        <p:nvSpPr>
          <p:cNvPr id="40963"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endParaRPr lang="en-US">
              <a:latin typeface="Times New Roman" charset="0"/>
              <a:ea typeface="ＭＳ Ｐゴシック" charset="0"/>
              <a:cs typeface="ＭＳ Ｐゴシック"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66788">
              <a:defRPr sz="2400">
                <a:solidFill>
                  <a:schemeClr val="tx1"/>
                </a:solidFill>
                <a:latin typeface="Times New Roman" charset="0"/>
                <a:ea typeface="ＭＳ Ｐゴシック" charset="0"/>
                <a:cs typeface="ＭＳ Ｐゴシック" charset="0"/>
              </a:defRPr>
            </a:lvl1pPr>
            <a:lvl2pPr marL="742950" indent="-285750" defTabSz="966788">
              <a:defRPr sz="2400">
                <a:solidFill>
                  <a:schemeClr val="tx1"/>
                </a:solidFill>
                <a:latin typeface="Times New Roman" charset="0"/>
                <a:ea typeface="ＭＳ Ｐゴシック" charset="0"/>
              </a:defRPr>
            </a:lvl2pPr>
            <a:lvl3pPr marL="1143000" indent="-228600" defTabSz="966788">
              <a:defRPr sz="2400">
                <a:solidFill>
                  <a:schemeClr val="tx1"/>
                </a:solidFill>
                <a:latin typeface="Times New Roman" charset="0"/>
                <a:ea typeface="ＭＳ Ｐゴシック" charset="0"/>
              </a:defRPr>
            </a:lvl3pPr>
            <a:lvl4pPr marL="1600200" indent="-228600" defTabSz="966788">
              <a:defRPr sz="2400">
                <a:solidFill>
                  <a:schemeClr val="tx1"/>
                </a:solidFill>
                <a:latin typeface="Times New Roman" charset="0"/>
                <a:ea typeface="ＭＳ Ｐゴシック" charset="0"/>
              </a:defRPr>
            </a:lvl4pPr>
            <a:lvl5pPr marL="2057400" indent="-228600" defTabSz="966788">
              <a:defRPr sz="2400">
                <a:solidFill>
                  <a:schemeClr val="tx1"/>
                </a:solidFill>
                <a:latin typeface="Times New Roman" charset="0"/>
                <a:ea typeface="ＭＳ Ｐゴシック" charset="0"/>
              </a:defRPr>
            </a:lvl5pPr>
            <a:lvl6pPr marL="2514600" indent="-228600" defTabSz="966788"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defTabSz="966788"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defTabSz="966788"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defTabSz="966788" eaLnBrk="0" fontAlgn="base" hangingPunct="0">
              <a:spcBef>
                <a:spcPct val="0"/>
              </a:spcBef>
              <a:spcAft>
                <a:spcPct val="0"/>
              </a:spcAft>
              <a:defRPr sz="2400">
                <a:solidFill>
                  <a:schemeClr val="tx1"/>
                </a:solidFill>
                <a:latin typeface="Times New Roman" charset="0"/>
                <a:ea typeface="ＭＳ Ｐゴシック" charset="0"/>
              </a:defRPr>
            </a:lvl9pPr>
          </a:lstStyle>
          <a:p>
            <a:fld id="{F32E52C3-1CD7-934A-A1BC-031AF724FC69}" type="slidenum">
              <a:rPr lang="en-US" sz="1300"/>
              <a:pPr/>
              <a:t>14</a:t>
            </a:fld>
            <a:endParaRPr lang="en-US" sz="1300"/>
          </a:p>
        </p:txBody>
      </p:sp>
      <p:sp>
        <p:nvSpPr>
          <p:cNvPr id="43010" name="Rectangle 2"/>
          <p:cNvSpPr>
            <a:spLocks noGrp="1" noRot="1" noChangeAspect="1" noChangeArrowheads="1" noTextEdit="1"/>
          </p:cNvSpPr>
          <p:nvPr>
            <p:ph type="sldImg"/>
          </p:nvPr>
        </p:nvSpPr>
        <p:spPr>
          <a:ln/>
        </p:spPr>
      </p:sp>
      <p:sp>
        <p:nvSpPr>
          <p:cNvPr id="43011"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endParaRPr lang="en-US">
              <a:latin typeface="Times New Roman" charset="0"/>
              <a:ea typeface="ＭＳ Ｐゴシック" charset="0"/>
              <a:cs typeface="ＭＳ Ｐゴシック" charset="0"/>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66788">
              <a:defRPr sz="2400">
                <a:solidFill>
                  <a:schemeClr val="tx1"/>
                </a:solidFill>
                <a:latin typeface="Times New Roman" charset="0"/>
                <a:ea typeface="ＭＳ Ｐゴシック" charset="0"/>
                <a:cs typeface="ＭＳ Ｐゴシック" charset="0"/>
              </a:defRPr>
            </a:lvl1pPr>
            <a:lvl2pPr marL="742950" indent="-285750" defTabSz="966788">
              <a:defRPr sz="2400">
                <a:solidFill>
                  <a:schemeClr val="tx1"/>
                </a:solidFill>
                <a:latin typeface="Times New Roman" charset="0"/>
                <a:ea typeface="ＭＳ Ｐゴシック" charset="0"/>
              </a:defRPr>
            </a:lvl2pPr>
            <a:lvl3pPr marL="1143000" indent="-228600" defTabSz="966788">
              <a:defRPr sz="2400">
                <a:solidFill>
                  <a:schemeClr val="tx1"/>
                </a:solidFill>
                <a:latin typeface="Times New Roman" charset="0"/>
                <a:ea typeface="ＭＳ Ｐゴシック" charset="0"/>
              </a:defRPr>
            </a:lvl3pPr>
            <a:lvl4pPr marL="1600200" indent="-228600" defTabSz="966788">
              <a:defRPr sz="2400">
                <a:solidFill>
                  <a:schemeClr val="tx1"/>
                </a:solidFill>
                <a:latin typeface="Times New Roman" charset="0"/>
                <a:ea typeface="ＭＳ Ｐゴシック" charset="0"/>
              </a:defRPr>
            </a:lvl4pPr>
            <a:lvl5pPr marL="2057400" indent="-228600" defTabSz="966788">
              <a:defRPr sz="2400">
                <a:solidFill>
                  <a:schemeClr val="tx1"/>
                </a:solidFill>
                <a:latin typeface="Times New Roman" charset="0"/>
                <a:ea typeface="ＭＳ Ｐゴシック" charset="0"/>
              </a:defRPr>
            </a:lvl5pPr>
            <a:lvl6pPr marL="2514600" indent="-228600" defTabSz="966788"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defTabSz="966788"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defTabSz="966788"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defTabSz="966788" eaLnBrk="0" fontAlgn="base" hangingPunct="0">
              <a:spcBef>
                <a:spcPct val="0"/>
              </a:spcBef>
              <a:spcAft>
                <a:spcPct val="0"/>
              </a:spcAft>
              <a:defRPr sz="2400">
                <a:solidFill>
                  <a:schemeClr val="tx1"/>
                </a:solidFill>
                <a:latin typeface="Times New Roman" charset="0"/>
                <a:ea typeface="ＭＳ Ｐゴシック" charset="0"/>
              </a:defRPr>
            </a:lvl9pPr>
          </a:lstStyle>
          <a:p>
            <a:fld id="{5C2D1ACB-F94A-8940-8623-05E18BC2541A}" type="slidenum">
              <a:rPr lang="en-US" sz="1300"/>
              <a:pPr/>
              <a:t>15</a:t>
            </a:fld>
            <a:endParaRPr lang="en-US" sz="1300"/>
          </a:p>
        </p:txBody>
      </p:sp>
      <p:sp>
        <p:nvSpPr>
          <p:cNvPr id="45058" name="Rectangle 2"/>
          <p:cNvSpPr>
            <a:spLocks noGrp="1" noRot="1" noChangeAspect="1" noChangeArrowheads="1" noTextEdit="1"/>
          </p:cNvSpPr>
          <p:nvPr>
            <p:ph type="sldImg"/>
          </p:nvPr>
        </p:nvSpPr>
        <p:spPr>
          <a:ln/>
        </p:spPr>
      </p:sp>
      <p:sp>
        <p:nvSpPr>
          <p:cNvPr id="45059"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endParaRPr lang="en-US">
              <a:latin typeface="Times New Roman" charset="0"/>
              <a:ea typeface="ＭＳ Ｐゴシック" charset="0"/>
              <a:cs typeface="ＭＳ Ｐゴシック" charset="0"/>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66788">
              <a:defRPr sz="2400">
                <a:solidFill>
                  <a:schemeClr val="tx1"/>
                </a:solidFill>
                <a:latin typeface="Times New Roman" charset="0"/>
                <a:ea typeface="ＭＳ Ｐゴシック" charset="0"/>
                <a:cs typeface="ＭＳ Ｐゴシック" charset="0"/>
              </a:defRPr>
            </a:lvl1pPr>
            <a:lvl2pPr marL="742950" indent="-285750" defTabSz="966788">
              <a:defRPr sz="2400">
                <a:solidFill>
                  <a:schemeClr val="tx1"/>
                </a:solidFill>
                <a:latin typeface="Times New Roman" charset="0"/>
                <a:ea typeface="ＭＳ Ｐゴシック" charset="0"/>
              </a:defRPr>
            </a:lvl2pPr>
            <a:lvl3pPr marL="1143000" indent="-228600" defTabSz="966788">
              <a:defRPr sz="2400">
                <a:solidFill>
                  <a:schemeClr val="tx1"/>
                </a:solidFill>
                <a:latin typeface="Times New Roman" charset="0"/>
                <a:ea typeface="ＭＳ Ｐゴシック" charset="0"/>
              </a:defRPr>
            </a:lvl3pPr>
            <a:lvl4pPr marL="1600200" indent="-228600" defTabSz="966788">
              <a:defRPr sz="2400">
                <a:solidFill>
                  <a:schemeClr val="tx1"/>
                </a:solidFill>
                <a:latin typeface="Times New Roman" charset="0"/>
                <a:ea typeface="ＭＳ Ｐゴシック" charset="0"/>
              </a:defRPr>
            </a:lvl4pPr>
            <a:lvl5pPr marL="2057400" indent="-228600" defTabSz="966788">
              <a:defRPr sz="2400">
                <a:solidFill>
                  <a:schemeClr val="tx1"/>
                </a:solidFill>
                <a:latin typeface="Times New Roman" charset="0"/>
                <a:ea typeface="ＭＳ Ｐゴシック" charset="0"/>
              </a:defRPr>
            </a:lvl5pPr>
            <a:lvl6pPr marL="2514600" indent="-228600" defTabSz="966788"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defTabSz="966788"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defTabSz="966788"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defTabSz="966788" eaLnBrk="0" fontAlgn="base" hangingPunct="0">
              <a:spcBef>
                <a:spcPct val="0"/>
              </a:spcBef>
              <a:spcAft>
                <a:spcPct val="0"/>
              </a:spcAft>
              <a:defRPr sz="2400">
                <a:solidFill>
                  <a:schemeClr val="tx1"/>
                </a:solidFill>
                <a:latin typeface="Times New Roman" charset="0"/>
                <a:ea typeface="ＭＳ Ｐゴシック" charset="0"/>
              </a:defRPr>
            </a:lvl9pPr>
          </a:lstStyle>
          <a:p>
            <a:fld id="{35D32550-A055-734C-9D28-449FBB2B2D5B}" type="slidenum">
              <a:rPr lang="en-US" sz="1300"/>
              <a:pPr/>
              <a:t>16</a:t>
            </a:fld>
            <a:endParaRPr lang="en-US" sz="1300"/>
          </a:p>
        </p:txBody>
      </p:sp>
      <p:sp>
        <p:nvSpPr>
          <p:cNvPr id="47106" name="Rectangle 2"/>
          <p:cNvSpPr>
            <a:spLocks noGrp="1" noRot="1" noChangeAspect="1" noChangeArrowheads="1" noTextEdit="1"/>
          </p:cNvSpPr>
          <p:nvPr>
            <p:ph type="sldImg"/>
          </p:nvPr>
        </p:nvSpPr>
        <p:spPr>
          <a:ln/>
        </p:spPr>
      </p:sp>
      <p:sp>
        <p:nvSpPr>
          <p:cNvPr id="47107"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endParaRPr lang="en-US">
              <a:latin typeface="Times New Roman" charset="0"/>
              <a:ea typeface="ＭＳ Ｐゴシック" charset="0"/>
              <a:cs typeface="ＭＳ Ｐゴシック" charset="0"/>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66788">
              <a:defRPr sz="2400">
                <a:solidFill>
                  <a:schemeClr val="tx1"/>
                </a:solidFill>
                <a:latin typeface="Times New Roman" charset="0"/>
                <a:ea typeface="ＭＳ Ｐゴシック" charset="0"/>
                <a:cs typeface="ＭＳ Ｐゴシック" charset="0"/>
              </a:defRPr>
            </a:lvl1pPr>
            <a:lvl2pPr marL="742950" indent="-285750" defTabSz="966788">
              <a:defRPr sz="2400">
                <a:solidFill>
                  <a:schemeClr val="tx1"/>
                </a:solidFill>
                <a:latin typeface="Times New Roman" charset="0"/>
                <a:ea typeface="ＭＳ Ｐゴシック" charset="0"/>
              </a:defRPr>
            </a:lvl2pPr>
            <a:lvl3pPr marL="1143000" indent="-228600" defTabSz="966788">
              <a:defRPr sz="2400">
                <a:solidFill>
                  <a:schemeClr val="tx1"/>
                </a:solidFill>
                <a:latin typeface="Times New Roman" charset="0"/>
                <a:ea typeface="ＭＳ Ｐゴシック" charset="0"/>
              </a:defRPr>
            </a:lvl3pPr>
            <a:lvl4pPr marL="1600200" indent="-228600" defTabSz="966788">
              <a:defRPr sz="2400">
                <a:solidFill>
                  <a:schemeClr val="tx1"/>
                </a:solidFill>
                <a:latin typeface="Times New Roman" charset="0"/>
                <a:ea typeface="ＭＳ Ｐゴシック" charset="0"/>
              </a:defRPr>
            </a:lvl4pPr>
            <a:lvl5pPr marL="2057400" indent="-228600" defTabSz="966788">
              <a:defRPr sz="2400">
                <a:solidFill>
                  <a:schemeClr val="tx1"/>
                </a:solidFill>
                <a:latin typeface="Times New Roman" charset="0"/>
                <a:ea typeface="ＭＳ Ｐゴシック" charset="0"/>
              </a:defRPr>
            </a:lvl5pPr>
            <a:lvl6pPr marL="2514600" indent="-228600" defTabSz="966788"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defTabSz="966788"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defTabSz="966788"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defTabSz="966788" eaLnBrk="0" fontAlgn="base" hangingPunct="0">
              <a:spcBef>
                <a:spcPct val="0"/>
              </a:spcBef>
              <a:spcAft>
                <a:spcPct val="0"/>
              </a:spcAft>
              <a:defRPr sz="2400">
                <a:solidFill>
                  <a:schemeClr val="tx1"/>
                </a:solidFill>
                <a:latin typeface="Times New Roman" charset="0"/>
                <a:ea typeface="ＭＳ Ｐゴシック" charset="0"/>
              </a:defRPr>
            </a:lvl9pPr>
          </a:lstStyle>
          <a:p>
            <a:fld id="{CFC4F453-8F92-F641-849E-B093B6C9F7B0}" type="slidenum">
              <a:rPr lang="en-US" sz="1300"/>
              <a:pPr/>
              <a:t>17</a:t>
            </a:fld>
            <a:endParaRPr lang="en-US" sz="1300"/>
          </a:p>
        </p:txBody>
      </p:sp>
      <p:sp>
        <p:nvSpPr>
          <p:cNvPr id="49154" name="Rectangle 2"/>
          <p:cNvSpPr>
            <a:spLocks noGrp="1" noRot="1" noChangeAspect="1" noChangeArrowheads="1" noTextEdit="1"/>
          </p:cNvSpPr>
          <p:nvPr>
            <p:ph type="sldImg"/>
          </p:nvPr>
        </p:nvSpPr>
        <p:spPr>
          <a:ln/>
        </p:spPr>
      </p:sp>
      <p:sp>
        <p:nvSpPr>
          <p:cNvPr id="49155"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endParaRPr lang="en-US">
              <a:latin typeface="Times New Roman" charset="0"/>
              <a:ea typeface="ＭＳ Ｐゴシック" charset="0"/>
              <a:cs typeface="ＭＳ Ｐゴシック" charset="0"/>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66788">
              <a:defRPr sz="2400">
                <a:solidFill>
                  <a:schemeClr val="tx1"/>
                </a:solidFill>
                <a:latin typeface="Times New Roman" charset="0"/>
                <a:ea typeface="ＭＳ Ｐゴシック" charset="0"/>
                <a:cs typeface="ＭＳ Ｐゴシック" charset="0"/>
              </a:defRPr>
            </a:lvl1pPr>
            <a:lvl2pPr marL="742950" indent="-285750" defTabSz="966788">
              <a:defRPr sz="2400">
                <a:solidFill>
                  <a:schemeClr val="tx1"/>
                </a:solidFill>
                <a:latin typeface="Times New Roman" charset="0"/>
                <a:ea typeface="ＭＳ Ｐゴシック" charset="0"/>
              </a:defRPr>
            </a:lvl2pPr>
            <a:lvl3pPr marL="1143000" indent="-228600" defTabSz="966788">
              <a:defRPr sz="2400">
                <a:solidFill>
                  <a:schemeClr val="tx1"/>
                </a:solidFill>
                <a:latin typeface="Times New Roman" charset="0"/>
                <a:ea typeface="ＭＳ Ｐゴシック" charset="0"/>
              </a:defRPr>
            </a:lvl3pPr>
            <a:lvl4pPr marL="1600200" indent="-228600" defTabSz="966788">
              <a:defRPr sz="2400">
                <a:solidFill>
                  <a:schemeClr val="tx1"/>
                </a:solidFill>
                <a:latin typeface="Times New Roman" charset="0"/>
                <a:ea typeface="ＭＳ Ｐゴシック" charset="0"/>
              </a:defRPr>
            </a:lvl4pPr>
            <a:lvl5pPr marL="2057400" indent="-228600" defTabSz="966788">
              <a:defRPr sz="2400">
                <a:solidFill>
                  <a:schemeClr val="tx1"/>
                </a:solidFill>
                <a:latin typeface="Times New Roman" charset="0"/>
                <a:ea typeface="ＭＳ Ｐゴシック" charset="0"/>
              </a:defRPr>
            </a:lvl5pPr>
            <a:lvl6pPr marL="2514600" indent="-228600" defTabSz="966788"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defTabSz="966788"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defTabSz="966788"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defTabSz="966788" eaLnBrk="0" fontAlgn="base" hangingPunct="0">
              <a:spcBef>
                <a:spcPct val="0"/>
              </a:spcBef>
              <a:spcAft>
                <a:spcPct val="0"/>
              </a:spcAft>
              <a:defRPr sz="2400">
                <a:solidFill>
                  <a:schemeClr val="tx1"/>
                </a:solidFill>
                <a:latin typeface="Times New Roman" charset="0"/>
                <a:ea typeface="ＭＳ Ｐゴシック" charset="0"/>
              </a:defRPr>
            </a:lvl9pPr>
          </a:lstStyle>
          <a:p>
            <a:fld id="{80213D3C-BC55-6F46-9229-552D2F9A2DF3}" type="slidenum">
              <a:rPr lang="en-US" sz="1300"/>
              <a:pPr/>
              <a:t>18</a:t>
            </a:fld>
            <a:endParaRPr lang="en-US" sz="1300"/>
          </a:p>
        </p:txBody>
      </p:sp>
      <p:sp>
        <p:nvSpPr>
          <p:cNvPr id="51202" name="Rectangle 2"/>
          <p:cNvSpPr>
            <a:spLocks noGrp="1" noRot="1" noChangeAspect="1" noChangeArrowheads="1" noTextEdit="1"/>
          </p:cNvSpPr>
          <p:nvPr>
            <p:ph type="sldImg"/>
          </p:nvPr>
        </p:nvSpPr>
        <p:spPr>
          <a:ln/>
        </p:spPr>
      </p:sp>
      <p:sp>
        <p:nvSpPr>
          <p:cNvPr id="51203"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endParaRPr lang="en-US">
              <a:latin typeface="Times New Roman" charset="0"/>
              <a:ea typeface="ＭＳ Ｐゴシック" charset="0"/>
              <a:cs typeface="ＭＳ Ｐゴシック" charset="0"/>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66788">
              <a:defRPr sz="2400">
                <a:solidFill>
                  <a:schemeClr val="tx1"/>
                </a:solidFill>
                <a:latin typeface="Times New Roman" charset="0"/>
                <a:ea typeface="ＭＳ Ｐゴシック" charset="0"/>
                <a:cs typeface="ＭＳ Ｐゴシック" charset="0"/>
              </a:defRPr>
            </a:lvl1pPr>
            <a:lvl2pPr marL="742950" indent="-285750" defTabSz="966788">
              <a:defRPr sz="2400">
                <a:solidFill>
                  <a:schemeClr val="tx1"/>
                </a:solidFill>
                <a:latin typeface="Times New Roman" charset="0"/>
                <a:ea typeface="ＭＳ Ｐゴシック" charset="0"/>
              </a:defRPr>
            </a:lvl2pPr>
            <a:lvl3pPr marL="1143000" indent="-228600" defTabSz="966788">
              <a:defRPr sz="2400">
                <a:solidFill>
                  <a:schemeClr val="tx1"/>
                </a:solidFill>
                <a:latin typeface="Times New Roman" charset="0"/>
                <a:ea typeface="ＭＳ Ｐゴシック" charset="0"/>
              </a:defRPr>
            </a:lvl3pPr>
            <a:lvl4pPr marL="1600200" indent="-228600" defTabSz="966788">
              <a:defRPr sz="2400">
                <a:solidFill>
                  <a:schemeClr val="tx1"/>
                </a:solidFill>
                <a:latin typeface="Times New Roman" charset="0"/>
                <a:ea typeface="ＭＳ Ｐゴシック" charset="0"/>
              </a:defRPr>
            </a:lvl4pPr>
            <a:lvl5pPr marL="2057400" indent="-228600" defTabSz="966788">
              <a:defRPr sz="2400">
                <a:solidFill>
                  <a:schemeClr val="tx1"/>
                </a:solidFill>
                <a:latin typeface="Times New Roman" charset="0"/>
                <a:ea typeface="ＭＳ Ｐゴシック" charset="0"/>
              </a:defRPr>
            </a:lvl5pPr>
            <a:lvl6pPr marL="2514600" indent="-228600" defTabSz="966788"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defTabSz="966788"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defTabSz="966788"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defTabSz="966788" eaLnBrk="0" fontAlgn="base" hangingPunct="0">
              <a:spcBef>
                <a:spcPct val="0"/>
              </a:spcBef>
              <a:spcAft>
                <a:spcPct val="0"/>
              </a:spcAft>
              <a:defRPr sz="2400">
                <a:solidFill>
                  <a:schemeClr val="tx1"/>
                </a:solidFill>
                <a:latin typeface="Times New Roman" charset="0"/>
                <a:ea typeface="ＭＳ Ｐゴシック" charset="0"/>
              </a:defRPr>
            </a:lvl9pPr>
          </a:lstStyle>
          <a:p>
            <a:fld id="{80213D3C-BC55-6F46-9229-552D2F9A2DF3}" type="slidenum">
              <a:rPr lang="en-US" sz="1300"/>
              <a:pPr/>
              <a:t>19</a:t>
            </a:fld>
            <a:endParaRPr lang="en-US" sz="1300"/>
          </a:p>
        </p:txBody>
      </p:sp>
      <p:sp>
        <p:nvSpPr>
          <p:cNvPr id="51202" name="Rectangle 2"/>
          <p:cNvSpPr>
            <a:spLocks noGrp="1" noRot="1" noChangeAspect="1" noChangeArrowheads="1" noTextEdit="1"/>
          </p:cNvSpPr>
          <p:nvPr>
            <p:ph type="sldImg"/>
          </p:nvPr>
        </p:nvSpPr>
        <p:spPr>
          <a:ln/>
        </p:spPr>
      </p:sp>
      <p:sp>
        <p:nvSpPr>
          <p:cNvPr id="51203"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endParaRPr lang="en-US">
              <a:latin typeface="Times New Roman" charset="0"/>
              <a:ea typeface="ＭＳ Ｐゴシック" charset="0"/>
              <a:cs typeface="ＭＳ Ｐゴシック"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66788">
              <a:defRPr sz="2400">
                <a:solidFill>
                  <a:schemeClr val="tx1"/>
                </a:solidFill>
                <a:latin typeface="Times New Roman" charset="0"/>
                <a:ea typeface="ＭＳ Ｐゴシック" charset="0"/>
                <a:cs typeface="ＭＳ Ｐゴシック" charset="0"/>
              </a:defRPr>
            </a:lvl1pPr>
            <a:lvl2pPr marL="742950" indent="-285750" defTabSz="966788">
              <a:defRPr sz="2400">
                <a:solidFill>
                  <a:schemeClr val="tx1"/>
                </a:solidFill>
                <a:latin typeface="Times New Roman" charset="0"/>
                <a:ea typeface="ＭＳ Ｐゴシック" charset="0"/>
              </a:defRPr>
            </a:lvl2pPr>
            <a:lvl3pPr marL="1143000" indent="-228600" defTabSz="966788">
              <a:defRPr sz="2400">
                <a:solidFill>
                  <a:schemeClr val="tx1"/>
                </a:solidFill>
                <a:latin typeface="Times New Roman" charset="0"/>
                <a:ea typeface="ＭＳ Ｐゴシック" charset="0"/>
              </a:defRPr>
            </a:lvl3pPr>
            <a:lvl4pPr marL="1600200" indent="-228600" defTabSz="966788">
              <a:defRPr sz="2400">
                <a:solidFill>
                  <a:schemeClr val="tx1"/>
                </a:solidFill>
                <a:latin typeface="Times New Roman" charset="0"/>
                <a:ea typeface="ＭＳ Ｐゴシック" charset="0"/>
              </a:defRPr>
            </a:lvl4pPr>
            <a:lvl5pPr marL="2057400" indent="-228600" defTabSz="966788">
              <a:defRPr sz="2400">
                <a:solidFill>
                  <a:schemeClr val="tx1"/>
                </a:solidFill>
                <a:latin typeface="Times New Roman" charset="0"/>
                <a:ea typeface="ＭＳ Ｐゴシック" charset="0"/>
              </a:defRPr>
            </a:lvl5pPr>
            <a:lvl6pPr marL="2514600" indent="-228600" defTabSz="966788"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defTabSz="966788"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defTabSz="966788"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defTabSz="966788" eaLnBrk="0" fontAlgn="base" hangingPunct="0">
              <a:spcBef>
                <a:spcPct val="0"/>
              </a:spcBef>
              <a:spcAft>
                <a:spcPct val="0"/>
              </a:spcAft>
              <a:defRPr sz="2400">
                <a:solidFill>
                  <a:schemeClr val="tx1"/>
                </a:solidFill>
                <a:latin typeface="Times New Roman" charset="0"/>
                <a:ea typeface="ＭＳ Ｐゴシック" charset="0"/>
              </a:defRPr>
            </a:lvl9pPr>
          </a:lstStyle>
          <a:p>
            <a:fld id="{ED858126-1F54-5A4F-AA30-BE94D5819D1F}" type="slidenum">
              <a:rPr lang="en-US" sz="1300"/>
              <a:pPr/>
              <a:t>2</a:t>
            </a:fld>
            <a:endParaRPr lang="en-US" sz="1300"/>
          </a:p>
        </p:txBody>
      </p:sp>
      <p:sp>
        <p:nvSpPr>
          <p:cNvPr id="18434" name="Rectangle 2"/>
          <p:cNvSpPr>
            <a:spLocks noGrp="1" noRot="1" noChangeAspect="1" noChangeArrowheads="1" noTextEdit="1"/>
          </p:cNvSpPr>
          <p:nvPr>
            <p:ph type="sldImg"/>
          </p:nvPr>
        </p:nvSpPr>
        <p:spPr>
          <a:ln/>
        </p:spPr>
      </p:sp>
      <p:sp>
        <p:nvSpPr>
          <p:cNvPr id="18435"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endParaRPr lang="en-US">
              <a:latin typeface="Times New Roman" charset="0"/>
              <a:ea typeface="ＭＳ Ｐゴシック" charset="0"/>
              <a:cs typeface="ＭＳ Ｐゴシック" charset="0"/>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49"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66788">
              <a:defRPr sz="2400">
                <a:solidFill>
                  <a:schemeClr val="tx1"/>
                </a:solidFill>
                <a:latin typeface="Times New Roman" charset="0"/>
                <a:ea typeface="ＭＳ Ｐゴシック" charset="0"/>
                <a:cs typeface="ＭＳ Ｐゴシック" charset="0"/>
              </a:defRPr>
            </a:lvl1pPr>
            <a:lvl2pPr marL="742950" indent="-285750" defTabSz="966788">
              <a:defRPr sz="2400">
                <a:solidFill>
                  <a:schemeClr val="tx1"/>
                </a:solidFill>
                <a:latin typeface="Times New Roman" charset="0"/>
                <a:ea typeface="ＭＳ Ｐゴシック" charset="0"/>
              </a:defRPr>
            </a:lvl2pPr>
            <a:lvl3pPr marL="1143000" indent="-228600" defTabSz="966788">
              <a:defRPr sz="2400">
                <a:solidFill>
                  <a:schemeClr val="tx1"/>
                </a:solidFill>
                <a:latin typeface="Times New Roman" charset="0"/>
                <a:ea typeface="ＭＳ Ｐゴシック" charset="0"/>
              </a:defRPr>
            </a:lvl3pPr>
            <a:lvl4pPr marL="1600200" indent="-228600" defTabSz="966788">
              <a:defRPr sz="2400">
                <a:solidFill>
                  <a:schemeClr val="tx1"/>
                </a:solidFill>
                <a:latin typeface="Times New Roman" charset="0"/>
                <a:ea typeface="ＭＳ Ｐゴシック" charset="0"/>
              </a:defRPr>
            </a:lvl4pPr>
            <a:lvl5pPr marL="2057400" indent="-228600" defTabSz="966788">
              <a:defRPr sz="2400">
                <a:solidFill>
                  <a:schemeClr val="tx1"/>
                </a:solidFill>
                <a:latin typeface="Times New Roman" charset="0"/>
                <a:ea typeface="ＭＳ Ｐゴシック" charset="0"/>
              </a:defRPr>
            </a:lvl5pPr>
            <a:lvl6pPr marL="2514600" indent="-228600" defTabSz="966788"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defTabSz="966788"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defTabSz="966788"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defTabSz="966788" eaLnBrk="0" fontAlgn="base" hangingPunct="0">
              <a:spcBef>
                <a:spcPct val="0"/>
              </a:spcBef>
              <a:spcAft>
                <a:spcPct val="0"/>
              </a:spcAft>
              <a:defRPr sz="2400">
                <a:solidFill>
                  <a:schemeClr val="tx1"/>
                </a:solidFill>
                <a:latin typeface="Times New Roman" charset="0"/>
                <a:ea typeface="ＭＳ Ｐゴシック" charset="0"/>
              </a:defRPr>
            </a:lvl9pPr>
          </a:lstStyle>
          <a:p>
            <a:fld id="{61819E51-124E-7E4E-9CCB-622313F6F5EF}" type="slidenum">
              <a:rPr lang="en-US" sz="1300"/>
              <a:pPr/>
              <a:t>20</a:t>
            </a:fld>
            <a:endParaRPr lang="en-US" sz="1300"/>
          </a:p>
        </p:txBody>
      </p:sp>
      <p:sp>
        <p:nvSpPr>
          <p:cNvPr id="53250" name="Rectangle 2"/>
          <p:cNvSpPr>
            <a:spLocks noGrp="1" noRot="1" noChangeAspect="1" noChangeArrowheads="1" noTextEdit="1"/>
          </p:cNvSpPr>
          <p:nvPr>
            <p:ph type="sldImg"/>
          </p:nvPr>
        </p:nvSpPr>
        <p:spPr>
          <a:ln/>
        </p:spPr>
      </p:sp>
      <p:sp>
        <p:nvSpPr>
          <p:cNvPr id="53251"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endParaRPr lang="en-US">
              <a:latin typeface="Times New Roman" charset="0"/>
              <a:ea typeface="ＭＳ Ｐゴシック" charset="0"/>
              <a:cs typeface="ＭＳ Ｐゴシック" charset="0"/>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7"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66788">
              <a:defRPr sz="2400">
                <a:solidFill>
                  <a:schemeClr val="tx1"/>
                </a:solidFill>
                <a:latin typeface="Times New Roman" charset="0"/>
                <a:ea typeface="ＭＳ Ｐゴシック" charset="0"/>
                <a:cs typeface="ＭＳ Ｐゴシック" charset="0"/>
              </a:defRPr>
            </a:lvl1pPr>
            <a:lvl2pPr marL="742950" indent="-285750" defTabSz="966788">
              <a:defRPr sz="2400">
                <a:solidFill>
                  <a:schemeClr val="tx1"/>
                </a:solidFill>
                <a:latin typeface="Times New Roman" charset="0"/>
                <a:ea typeface="ＭＳ Ｐゴシック" charset="0"/>
              </a:defRPr>
            </a:lvl2pPr>
            <a:lvl3pPr marL="1143000" indent="-228600" defTabSz="966788">
              <a:defRPr sz="2400">
                <a:solidFill>
                  <a:schemeClr val="tx1"/>
                </a:solidFill>
                <a:latin typeface="Times New Roman" charset="0"/>
                <a:ea typeface="ＭＳ Ｐゴシック" charset="0"/>
              </a:defRPr>
            </a:lvl3pPr>
            <a:lvl4pPr marL="1600200" indent="-228600" defTabSz="966788">
              <a:defRPr sz="2400">
                <a:solidFill>
                  <a:schemeClr val="tx1"/>
                </a:solidFill>
                <a:latin typeface="Times New Roman" charset="0"/>
                <a:ea typeface="ＭＳ Ｐゴシック" charset="0"/>
              </a:defRPr>
            </a:lvl4pPr>
            <a:lvl5pPr marL="2057400" indent="-228600" defTabSz="966788">
              <a:defRPr sz="2400">
                <a:solidFill>
                  <a:schemeClr val="tx1"/>
                </a:solidFill>
                <a:latin typeface="Times New Roman" charset="0"/>
                <a:ea typeface="ＭＳ Ｐゴシック" charset="0"/>
              </a:defRPr>
            </a:lvl5pPr>
            <a:lvl6pPr marL="2514600" indent="-228600" defTabSz="966788"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defTabSz="966788"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defTabSz="966788"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defTabSz="966788" eaLnBrk="0" fontAlgn="base" hangingPunct="0">
              <a:spcBef>
                <a:spcPct val="0"/>
              </a:spcBef>
              <a:spcAft>
                <a:spcPct val="0"/>
              </a:spcAft>
              <a:defRPr sz="2400">
                <a:solidFill>
                  <a:schemeClr val="tx1"/>
                </a:solidFill>
                <a:latin typeface="Times New Roman" charset="0"/>
                <a:ea typeface="ＭＳ Ｐゴシック" charset="0"/>
              </a:defRPr>
            </a:lvl9pPr>
          </a:lstStyle>
          <a:p>
            <a:fld id="{F6D07900-5E42-FA42-96B1-079CA5A19EFF}" type="slidenum">
              <a:rPr lang="en-US" sz="1300"/>
              <a:pPr/>
              <a:t>21</a:t>
            </a:fld>
            <a:endParaRPr lang="en-US" sz="1300"/>
          </a:p>
        </p:txBody>
      </p:sp>
      <p:sp>
        <p:nvSpPr>
          <p:cNvPr id="55298" name="Rectangle 2"/>
          <p:cNvSpPr>
            <a:spLocks noGrp="1" noRot="1" noChangeAspect="1" noChangeArrowheads="1" noTextEdit="1"/>
          </p:cNvSpPr>
          <p:nvPr>
            <p:ph type="sldImg"/>
          </p:nvPr>
        </p:nvSpPr>
        <p:spPr>
          <a:ln/>
        </p:spPr>
      </p:sp>
      <p:sp>
        <p:nvSpPr>
          <p:cNvPr id="55299"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endParaRPr lang="en-US">
              <a:latin typeface="Times New Roman" charset="0"/>
              <a:ea typeface="ＭＳ Ｐゴシック" charset="0"/>
              <a:cs typeface="ＭＳ Ｐゴシック" charset="0"/>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5"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66788">
              <a:defRPr sz="2400">
                <a:solidFill>
                  <a:schemeClr val="tx1"/>
                </a:solidFill>
                <a:latin typeface="Times New Roman" charset="0"/>
                <a:ea typeface="ＭＳ Ｐゴシック" charset="0"/>
                <a:cs typeface="ＭＳ Ｐゴシック" charset="0"/>
              </a:defRPr>
            </a:lvl1pPr>
            <a:lvl2pPr marL="742950" indent="-285750" defTabSz="966788">
              <a:defRPr sz="2400">
                <a:solidFill>
                  <a:schemeClr val="tx1"/>
                </a:solidFill>
                <a:latin typeface="Times New Roman" charset="0"/>
                <a:ea typeface="ＭＳ Ｐゴシック" charset="0"/>
              </a:defRPr>
            </a:lvl2pPr>
            <a:lvl3pPr marL="1143000" indent="-228600" defTabSz="966788">
              <a:defRPr sz="2400">
                <a:solidFill>
                  <a:schemeClr val="tx1"/>
                </a:solidFill>
                <a:latin typeface="Times New Roman" charset="0"/>
                <a:ea typeface="ＭＳ Ｐゴシック" charset="0"/>
              </a:defRPr>
            </a:lvl3pPr>
            <a:lvl4pPr marL="1600200" indent="-228600" defTabSz="966788">
              <a:defRPr sz="2400">
                <a:solidFill>
                  <a:schemeClr val="tx1"/>
                </a:solidFill>
                <a:latin typeface="Times New Roman" charset="0"/>
                <a:ea typeface="ＭＳ Ｐゴシック" charset="0"/>
              </a:defRPr>
            </a:lvl4pPr>
            <a:lvl5pPr marL="2057400" indent="-228600" defTabSz="966788">
              <a:defRPr sz="2400">
                <a:solidFill>
                  <a:schemeClr val="tx1"/>
                </a:solidFill>
                <a:latin typeface="Times New Roman" charset="0"/>
                <a:ea typeface="ＭＳ Ｐゴシック" charset="0"/>
              </a:defRPr>
            </a:lvl5pPr>
            <a:lvl6pPr marL="2514600" indent="-228600" defTabSz="966788"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defTabSz="966788"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defTabSz="966788"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defTabSz="966788" eaLnBrk="0" fontAlgn="base" hangingPunct="0">
              <a:spcBef>
                <a:spcPct val="0"/>
              </a:spcBef>
              <a:spcAft>
                <a:spcPct val="0"/>
              </a:spcAft>
              <a:defRPr sz="2400">
                <a:solidFill>
                  <a:schemeClr val="tx1"/>
                </a:solidFill>
                <a:latin typeface="Times New Roman" charset="0"/>
                <a:ea typeface="ＭＳ Ｐゴシック" charset="0"/>
              </a:defRPr>
            </a:lvl9pPr>
          </a:lstStyle>
          <a:p>
            <a:fld id="{6609DD57-3396-9E4D-9C22-4EC26E5BE8DA}" type="slidenum">
              <a:rPr lang="en-US" sz="1300"/>
              <a:pPr/>
              <a:t>22</a:t>
            </a:fld>
            <a:endParaRPr lang="en-US" sz="1300"/>
          </a:p>
        </p:txBody>
      </p:sp>
      <p:sp>
        <p:nvSpPr>
          <p:cNvPr id="57346" name="Rectangle 2"/>
          <p:cNvSpPr>
            <a:spLocks noGrp="1" noRot="1" noChangeAspect="1" noChangeArrowheads="1" noTextEdit="1"/>
          </p:cNvSpPr>
          <p:nvPr>
            <p:ph type="sldImg"/>
          </p:nvPr>
        </p:nvSpPr>
        <p:spPr>
          <a:ln/>
        </p:spPr>
      </p:sp>
      <p:sp>
        <p:nvSpPr>
          <p:cNvPr id="57347"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endParaRPr lang="en-US">
              <a:latin typeface="Times New Roman" charset="0"/>
              <a:ea typeface="ＭＳ Ｐゴシック" charset="0"/>
              <a:cs typeface="ＭＳ Ｐゴシック" charset="0"/>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3"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66788">
              <a:defRPr sz="2400">
                <a:solidFill>
                  <a:schemeClr val="tx1"/>
                </a:solidFill>
                <a:latin typeface="Times New Roman" charset="0"/>
                <a:ea typeface="ＭＳ Ｐゴシック" charset="0"/>
                <a:cs typeface="ＭＳ Ｐゴシック" charset="0"/>
              </a:defRPr>
            </a:lvl1pPr>
            <a:lvl2pPr marL="742950" indent="-285750" defTabSz="966788">
              <a:defRPr sz="2400">
                <a:solidFill>
                  <a:schemeClr val="tx1"/>
                </a:solidFill>
                <a:latin typeface="Times New Roman" charset="0"/>
                <a:ea typeface="ＭＳ Ｐゴシック" charset="0"/>
              </a:defRPr>
            </a:lvl2pPr>
            <a:lvl3pPr marL="1143000" indent="-228600" defTabSz="966788">
              <a:defRPr sz="2400">
                <a:solidFill>
                  <a:schemeClr val="tx1"/>
                </a:solidFill>
                <a:latin typeface="Times New Roman" charset="0"/>
                <a:ea typeface="ＭＳ Ｐゴシック" charset="0"/>
              </a:defRPr>
            </a:lvl3pPr>
            <a:lvl4pPr marL="1600200" indent="-228600" defTabSz="966788">
              <a:defRPr sz="2400">
                <a:solidFill>
                  <a:schemeClr val="tx1"/>
                </a:solidFill>
                <a:latin typeface="Times New Roman" charset="0"/>
                <a:ea typeface="ＭＳ Ｐゴシック" charset="0"/>
              </a:defRPr>
            </a:lvl4pPr>
            <a:lvl5pPr marL="2057400" indent="-228600" defTabSz="966788">
              <a:defRPr sz="2400">
                <a:solidFill>
                  <a:schemeClr val="tx1"/>
                </a:solidFill>
                <a:latin typeface="Times New Roman" charset="0"/>
                <a:ea typeface="ＭＳ Ｐゴシック" charset="0"/>
              </a:defRPr>
            </a:lvl5pPr>
            <a:lvl6pPr marL="2514600" indent="-228600" defTabSz="966788"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defTabSz="966788"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defTabSz="966788"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defTabSz="966788" eaLnBrk="0" fontAlgn="base" hangingPunct="0">
              <a:spcBef>
                <a:spcPct val="0"/>
              </a:spcBef>
              <a:spcAft>
                <a:spcPct val="0"/>
              </a:spcAft>
              <a:defRPr sz="2400">
                <a:solidFill>
                  <a:schemeClr val="tx1"/>
                </a:solidFill>
                <a:latin typeface="Times New Roman" charset="0"/>
                <a:ea typeface="ＭＳ Ｐゴシック" charset="0"/>
              </a:defRPr>
            </a:lvl9pPr>
          </a:lstStyle>
          <a:p>
            <a:fld id="{7C45B877-F79E-8E41-A990-63C2D360B7D2}" type="slidenum">
              <a:rPr lang="en-US" sz="1300"/>
              <a:pPr/>
              <a:t>23</a:t>
            </a:fld>
            <a:endParaRPr lang="en-US" sz="1300"/>
          </a:p>
        </p:txBody>
      </p:sp>
      <p:sp>
        <p:nvSpPr>
          <p:cNvPr id="59394" name="Rectangle 2"/>
          <p:cNvSpPr>
            <a:spLocks noGrp="1" noRot="1" noChangeAspect="1" noChangeArrowheads="1" noTextEdit="1"/>
          </p:cNvSpPr>
          <p:nvPr>
            <p:ph type="sldImg"/>
          </p:nvPr>
        </p:nvSpPr>
        <p:spPr>
          <a:ln/>
        </p:spPr>
      </p:sp>
      <p:sp>
        <p:nvSpPr>
          <p:cNvPr id="59395"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endParaRPr lang="en-US">
              <a:latin typeface="Times New Roman" charset="0"/>
              <a:ea typeface="ＭＳ Ｐゴシック" charset="0"/>
              <a:cs typeface="ＭＳ Ｐゴシック" charset="0"/>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1"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66788">
              <a:defRPr sz="2400">
                <a:solidFill>
                  <a:schemeClr val="tx1"/>
                </a:solidFill>
                <a:latin typeface="Times New Roman" charset="0"/>
                <a:ea typeface="ＭＳ Ｐゴシック" charset="0"/>
                <a:cs typeface="ＭＳ Ｐゴシック" charset="0"/>
              </a:defRPr>
            </a:lvl1pPr>
            <a:lvl2pPr marL="742950" indent="-285750" defTabSz="966788">
              <a:defRPr sz="2400">
                <a:solidFill>
                  <a:schemeClr val="tx1"/>
                </a:solidFill>
                <a:latin typeface="Times New Roman" charset="0"/>
                <a:ea typeface="ＭＳ Ｐゴシック" charset="0"/>
              </a:defRPr>
            </a:lvl2pPr>
            <a:lvl3pPr marL="1143000" indent="-228600" defTabSz="966788">
              <a:defRPr sz="2400">
                <a:solidFill>
                  <a:schemeClr val="tx1"/>
                </a:solidFill>
                <a:latin typeface="Times New Roman" charset="0"/>
                <a:ea typeface="ＭＳ Ｐゴシック" charset="0"/>
              </a:defRPr>
            </a:lvl3pPr>
            <a:lvl4pPr marL="1600200" indent="-228600" defTabSz="966788">
              <a:defRPr sz="2400">
                <a:solidFill>
                  <a:schemeClr val="tx1"/>
                </a:solidFill>
                <a:latin typeface="Times New Roman" charset="0"/>
                <a:ea typeface="ＭＳ Ｐゴシック" charset="0"/>
              </a:defRPr>
            </a:lvl4pPr>
            <a:lvl5pPr marL="2057400" indent="-228600" defTabSz="966788">
              <a:defRPr sz="2400">
                <a:solidFill>
                  <a:schemeClr val="tx1"/>
                </a:solidFill>
                <a:latin typeface="Times New Roman" charset="0"/>
                <a:ea typeface="ＭＳ Ｐゴシック" charset="0"/>
              </a:defRPr>
            </a:lvl5pPr>
            <a:lvl6pPr marL="2514600" indent="-228600" defTabSz="966788"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defTabSz="966788"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defTabSz="966788"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defTabSz="966788" eaLnBrk="0" fontAlgn="base" hangingPunct="0">
              <a:spcBef>
                <a:spcPct val="0"/>
              </a:spcBef>
              <a:spcAft>
                <a:spcPct val="0"/>
              </a:spcAft>
              <a:defRPr sz="2400">
                <a:solidFill>
                  <a:schemeClr val="tx1"/>
                </a:solidFill>
                <a:latin typeface="Times New Roman" charset="0"/>
                <a:ea typeface="ＭＳ Ｐゴシック" charset="0"/>
              </a:defRPr>
            </a:lvl9pPr>
          </a:lstStyle>
          <a:p>
            <a:fld id="{F651BD9B-9130-3946-811D-F41ED2268EAF}" type="slidenum">
              <a:rPr lang="en-US" sz="1300"/>
              <a:pPr/>
              <a:t>24</a:t>
            </a:fld>
            <a:endParaRPr lang="en-US" sz="1300"/>
          </a:p>
        </p:txBody>
      </p:sp>
      <p:sp>
        <p:nvSpPr>
          <p:cNvPr id="61442" name="Rectangle 2"/>
          <p:cNvSpPr>
            <a:spLocks noGrp="1" noRot="1" noChangeAspect="1" noChangeArrowheads="1" noTextEdit="1"/>
          </p:cNvSpPr>
          <p:nvPr>
            <p:ph type="sldImg"/>
          </p:nvPr>
        </p:nvSpPr>
        <p:spPr>
          <a:ln/>
        </p:spPr>
      </p:sp>
      <p:sp>
        <p:nvSpPr>
          <p:cNvPr id="61443"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endParaRPr lang="en-US">
              <a:latin typeface="Times New Roman" charset="0"/>
              <a:ea typeface="ＭＳ Ｐゴシック" charset="0"/>
              <a:cs typeface="ＭＳ Ｐゴシック" charset="0"/>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89"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66788">
              <a:defRPr sz="2400">
                <a:solidFill>
                  <a:schemeClr val="tx1"/>
                </a:solidFill>
                <a:latin typeface="Times New Roman" charset="0"/>
                <a:ea typeface="ＭＳ Ｐゴシック" charset="0"/>
                <a:cs typeface="ＭＳ Ｐゴシック" charset="0"/>
              </a:defRPr>
            </a:lvl1pPr>
            <a:lvl2pPr marL="742950" indent="-285750" defTabSz="966788">
              <a:defRPr sz="2400">
                <a:solidFill>
                  <a:schemeClr val="tx1"/>
                </a:solidFill>
                <a:latin typeface="Times New Roman" charset="0"/>
                <a:ea typeface="ＭＳ Ｐゴシック" charset="0"/>
              </a:defRPr>
            </a:lvl2pPr>
            <a:lvl3pPr marL="1143000" indent="-228600" defTabSz="966788">
              <a:defRPr sz="2400">
                <a:solidFill>
                  <a:schemeClr val="tx1"/>
                </a:solidFill>
                <a:latin typeface="Times New Roman" charset="0"/>
                <a:ea typeface="ＭＳ Ｐゴシック" charset="0"/>
              </a:defRPr>
            </a:lvl3pPr>
            <a:lvl4pPr marL="1600200" indent="-228600" defTabSz="966788">
              <a:defRPr sz="2400">
                <a:solidFill>
                  <a:schemeClr val="tx1"/>
                </a:solidFill>
                <a:latin typeface="Times New Roman" charset="0"/>
                <a:ea typeface="ＭＳ Ｐゴシック" charset="0"/>
              </a:defRPr>
            </a:lvl4pPr>
            <a:lvl5pPr marL="2057400" indent="-228600" defTabSz="966788">
              <a:defRPr sz="2400">
                <a:solidFill>
                  <a:schemeClr val="tx1"/>
                </a:solidFill>
                <a:latin typeface="Times New Roman" charset="0"/>
                <a:ea typeface="ＭＳ Ｐゴシック" charset="0"/>
              </a:defRPr>
            </a:lvl5pPr>
            <a:lvl6pPr marL="2514600" indent="-228600" defTabSz="966788"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defTabSz="966788"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defTabSz="966788"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defTabSz="966788" eaLnBrk="0" fontAlgn="base" hangingPunct="0">
              <a:spcBef>
                <a:spcPct val="0"/>
              </a:spcBef>
              <a:spcAft>
                <a:spcPct val="0"/>
              </a:spcAft>
              <a:defRPr sz="2400">
                <a:solidFill>
                  <a:schemeClr val="tx1"/>
                </a:solidFill>
                <a:latin typeface="Times New Roman" charset="0"/>
                <a:ea typeface="ＭＳ Ｐゴシック" charset="0"/>
              </a:defRPr>
            </a:lvl9pPr>
          </a:lstStyle>
          <a:p>
            <a:fld id="{8062D9DE-13F2-3F41-970D-38B18857C3AE}" type="slidenum">
              <a:rPr lang="en-US" sz="1300"/>
              <a:pPr/>
              <a:t>25</a:t>
            </a:fld>
            <a:endParaRPr lang="en-US" sz="1300"/>
          </a:p>
        </p:txBody>
      </p:sp>
      <p:sp>
        <p:nvSpPr>
          <p:cNvPr id="63490" name="Rectangle 2"/>
          <p:cNvSpPr>
            <a:spLocks noGrp="1" noRot="1" noChangeAspect="1" noChangeArrowheads="1" noTextEdit="1"/>
          </p:cNvSpPr>
          <p:nvPr>
            <p:ph type="sldImg"/>
          </p:nvPr>
        </p:nvSpPr>
        <p:spPr>
          <a:ln/>
        </p:spPr>
      </p:sp>
      <p:sp>
        <p:nvSpPr>
          <p:cNvPr id="63491"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endParaRPr lang="en-US">
              <a:latin typeface="Times New Roman" charset="0"/>
              <a:ea typeface="ＭＳ Ｐゴシック" charset="0"/>
              <a:cs typeface="ＭＳ Ｐゴシック" charset="0"/>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7"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66788">
              <a:defRPr sz="2400">
                <a:solidFill>
                  <a:schemeClr val="tx1"/>
                </a:solidFill>
                <a:latin typeface="Times New Roman" charset="0"/>
                <a:ea typeface="ＭＳ Ｐゴシック" charset="0"/>
                <a:cs typeface="ＭＳ Ｐゴシック" charset="0"/>
              </a:defRPr>
            </a:lvl1pPr>
            <a:lvl2pPr marL="742950" indent="-285750" defTabSz="966788">
              <a:defRPr sz="2400">
                <a:solidFill>
                  <a:schemeClr val="tx1"/>
                </a:solidFill>
                <a:latin typeface="Times New Roman" charset="0"/>
                <a:ea typeface="ＭＳ Ｐゴシック" charset="0"/>
              </a:defRPr>
            </a:lvl2pPr>
            <a:lvl3pPr marL="1143000" indent="-228600" defTabSz="966788">
              <a:defRPr sz="2400">
                <a:solidFill>
                  <a:schemeClr val="tx1"/>
                </a:solidFill>
                <a:latin typeface="Times New Roman" charset="0"/>
                <a:ea typeface="ＭＳ Ｐゴシック" charset="0"/>
              </a:defRPr>
            </a:lvl3pPr>
            <a:lvl4pPr marL="1600200" indent="-228600" defTabSz="966788">
              <a:defRPr sz="2400">
                <a:solidFill>
                  <a:schemeClr val="tx1"/>
                </a:solidFill>
                <a:latin typeface="Times New Roman" charset="0"/>
                <a:ea typeface="ＭＳ Ｐゴシック" charset="0"/>
              </a:defRPr>
            </a:lvl4pPr>
            <a:lvl5pPr marL="2057400" indent="-228600" defTabSz="966788">
              <a:defRPr sz="2400">
                <a:solidFill>
                  <a:schemeClr val="tx1"/>
                </a:solidFill>
                <a:latin typeface="Times New Roman" charset="0"/>
                <a:ea typeface="ＭＳ Ｐゴシック" charset="0"/>
              </a:defRPr>
            </a:lvl5pPr>
            <a:lvl6pPr marL="2514600" indent="-228600" defTabSz="966788"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defTabSz="966788"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defTabSz="966788"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defTabSz="966788" eaLnBrk="0" fontAlgn="base" hangingPunct="0">
              <a:spcBef>
                <a:spcPct val="0"/>
              </a:spcBef>
              <a:spcAft>
                <a:spcPct val="0"/>
              </a:spcAft>
              <a:defRPr sz="2400">
                <a:solidFill>
                  <a:schemeClr val="tx1"/>
                </a:solidFill>
                <a:latin typeface="Times New Roman" charset="0"/>
                <a:ea typeface="ＭＳ Ｐゴシック" charset="0"/>
              </a:defRPr>
            </a:lvl9pPr>
          </a:lstStyle>
          <a:p>
            <a:fld id="{40187698-C5B9-0D40-B0B4-8D8C4166D8C8}" type="slidenum">
              <a:rPr lang="en-US" sz="1300"/>
              <a:pPr/>
              <a:t>26</a:t>
            </a:fld>
            <a:endParaRPr lang="en-US" sz="1300"/>
          </a:p>
        </p:txBody>
      </p:sp>
      <p:sp>
        <p:nvSpPr>
          <p:cNvPr id="65538" name="Rectangle 2"/>
          <p:cNvSpPr>
            <a:spLocks noGrp="1" noRot="1" noChangeAspect="1" noChangeArrowheads="1" noTextEdit="1"/>
          </p:cNvSpPr>
          <p:nvPr>
            <p:ph type="sldImg"/>
          </p:nvPr>
        </p:nvSpPr>
        <p:spPr>
          <a:ln/>
        </p:spPr>
      </p:sp>
      <p:sp>
        <p:nvSpPr>
          <p:cNvPr id="65539"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endParaRPr lang="en-US">
              <a:latin typeface="Times New Roman" charset="0"/>
              <a:ea typeface="ＭＳ Ｐゴシック" charset="0"/>
              <a:cs typeface="ＭＳ Ｐゴシック" charset="0"/>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5"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66788">
              <a:defRPr sz="2400">
                <a:solidFill>
                  <a:schemeClr val="tx1"/>
                </a:solidFill>
                <a:latin typeface="Times New Roman" charset="0"/>
                <a:ea typeface="ＭＳ Ｐゴシック" charset="0"/>
                <a:cs typeface="ＭＳ Ｐゴシック" charset="0"/>
              </a:defRPr>
            </a:lvl1pPr>
            <a:lvl2pPr marL="742950" indent="-285750" defTabSz="966788">
              <a:defRPr sz="2400">
                <a:solidFill>
                  <a:schemeClr val="tx1"/>
                </a:solidFill>
                <a:latin typeface="Times New Roman" charset="0"/>
                <a:ea typeface="ＭＳ Ｐゴシック" charset="0"/>
              </a:defRPr>
            </a:lvl2pPr>
            <a:lvl3pPr marL="1143000" indent="-228600" defTabSz="966788">
              <a:defRPr sz="2400">
                <a:solidFill>
                  <a:schemeClr val="tx1"/>
                </a:solidFill>
                <a:latin typeface="Times New Roman" charset="0"/>
                <a:ea typeface="ＭＳ Ｐゴシック" charset="0"/>
              </a:defRPr>
            </a:lvl3pPr>
            <a:lvl4pPr marL="1600200" indent="-228600" defTabSz="966788">
              <a:defRPr sz="2400">
                <a:solidFill>
                  <a:schemeClr val="tx1"/>
                </a:solidFill>
                <a:latin typeface="Times New Roman" charset="0"/>
                <a:ea typeface="ＭＳ Ｐゴシック" charset="0"/>
              </a:defRPr>
            </a:lvl4pPr>
            <a:lvl5pPr marL="2057400" indent="-228600" defTabSz="966788">
              <a:defRPr sz="2400">
                <a:solidFill>
                  <a:schemeClr val="tx1"/>
                </a:solidFill>
                <a:latin typeface="Times New Roman" charset="0"/>
                <a:ea typeface="ＭＳ Ｐゴシック" charset="0"/>
              </a:defRPr>
            </a:lvl5pPr>
            <a:lvl6pPr marL="2514600" indent="-228600" defTabSz="966788"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defTabSz="966788"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defTabSz="966788"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defTabSz="966788" eaLnBrk="0" fontAlgn="base" hangingPunct="0">
              <a:spcBef>
                <a:spcPct val="0"/>
              </a:spcBef>
              <a:spcAft>
                <a:spcPct val="0"/>
              </a:spcAft>
              <a:defRPr sz="2400">
                <a:solidFill>
                  <a:schemeClr val="tx1"/>
                </a:solidFill>
                <a:latin typeface="Times New Roman" charset="0"/>
                <a:ea typeface="ＭＳ Ｐゴシック" charset="0"/>
              </a:defRPr>
            </a:lvl9pPr>
          </a:lstStyle>
          <a:p>
            <a:fld id="{974F354C-CEF9-2C49-B900-530347B315B9}" type="slidenum">
              <a:rPr lang="en-US" sz="1300"/>
              <a:pPr/>
              <a:t>27</a:t>
            </a:fld>
            <a:endParaRPr lang="en-US" sz="1300"/>
          </a:p>
        </p:txBody>
      </p:sp>
      <p:sp>
        <p:nvSpPr>
          <p:cNvPr id="67586" name="Rectangle 2"/>
          <p:cNvSpPr>
            <a:spLocks noGrp="1" noRot="1" noChangeAspect="1" noChangeArrowheads="1" noTextEdit="1"/>
          </p:cNvSpPr>
          <p:nvPr>
            <p:ph type="sldImg"/>
          </p:nvPr>
        </p:nvSpPr>
        <p:spPr>
          <a:ln/>
        </p:spPr>
      </p:sp>
      <p:sp>
        <p:nvSpPr>
          <p:cNvPr id="67587"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endParaRPr lang="en-US">
              <a:latin typeface="Times New Roman" charset="0"/>
              <a:ea typeface="ＭＳ Ｐゴシック" charset="0"/>
              <a:cs typeface="ＭＳ Ｐゴシック"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66788">
              <a:defRPr sz="2400">
                <a:solidFill>
                  <a:schemeClr val="tx1"/>
                </a:solidFill>
                <a:latin typeface="Times New Roman" charset="0"/>
                <a:ea typeface="ＭＳ Ｐゴシック" charset="0"/>
                <a:cs typeface="ＭＳ Ｐゴシック" charset="0"/>
              </a:defRPr>
            </a:lvl1pPr>
            <a:lvl2pPr marL="742950" indent="-285750" defTabSz="966788">
              <a:defRPr sz="2400">
                <a:solidFill>
                  <a:schemeClr val="tx1"/>
                </a:solidFill>
                <a:latin typeface="Times New Roman" charset="0"/>
                <a:ea typeface="ＭＳ Ｐゴシック" charset="0"/>
              </a:defRPr>
            </a:lvl2pPr>
            <a:lvl3pPr marL="1143000" indent="-228600" defTabSz="966788">
              <a:defRPr sz="2400">
                <a:solidFill>
                  <a:schemeClr val="tx1"/>
                </a:solidFill>
                <a:latin typeface="Times New Roman" charset="0"/>
                <a:ea typeface="ＭＳ Ｐゴシック" charset="0"/>
              </a:defRPr>
            </a:lvl3pPr>
            <a:lvl4pPr marL="1600200" indent="-228600" defTabSz="966788">
              <a:defRPr sz="2400">
                <a:solidFill>
                  <a:schemeClr val="tx1"/>
                </a:solidFill>
                <a:latin typeface="Times New Roman" charset="0"/>
                <a:ea typeface="ＭＳ Ｐゴシック" charset="0"/>
              </a:defRPr>
            </a:lvl4pPr>
            <a:lvl5pPr marL="2057400" indent="-228600" defTabSz="966788">
              <a:defRPr sz="2400">
                <a:solidFill>
                  <a:schemeClr val="tx1"/>
                </a:solidFill>
                <a:latin typeface="Times New Roman" charset="0"/>
                <a:ea typeface="ＭＳ Ｐゴシック" charset="0"/>
              </a:defRPr>
            </a:lvl5pPr>
            <a:lvl6pPr marL="2514600" indent="-228600" defTabSz="966788"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defTabSz="966788"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defTabSz="966788"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defTabSz="966788" eaLnBrk="0" fontAlgn="base" hangingPunct="0">
              <a:spcBef>
                <a:spcPct val="0"/>
              </a:spcBef>
              <a:spcAft>
                <a:spcPct val="0"/>
              </a:spcAft>
              <a:defRPr sz="2400">
                <a:solidFill>
                  <a:schemeClr val="tx1"/>
                </a:solidFill>
                <a:latin typeface="Times New Roman" charset="0"/>
                <a:ea typeface="ＭＳ Ｐゴシック" charset="0"/>
              </a:defRPr>
            </a:lvl9pPr>
          </a:lstStyle>
          <a:p>
            <a:fld id="{C71E9C26-F7EA-FC40-B307-33A637C4D9E6}" type="slidenum">
              <a:rPr lang="en-US" sz="1300"/>
              <a:pPr/>
              <a:t>3</a:t>
            </a:fld>
            <a:endParaRPr lang="en-US" sz="1300"/>
          </a:p>
        </p:txBody>
      </p:sp>
      <p:sp>
        <p:nvSpPr>
          <p:cNvPr id="20482" name="Rectangle 2"/>
          <p:cNvSpPr>
            <a:spLocks noGrp="1" noRot="1" noChangeAspect="1" noChangeArrowheads="1" noTextEdit="1"/>
          </p:cNvSpPr>
          <p:nvPr>
            <p:ph type="sldImg"/>
          </p:nvPr>
        </p:nvSpPr>
        <p:spPr>
          <a:ln/>
        </p:spPr>
      </p:sp>
      <p:sp>
        <p:nvSpPr>
          <p:cNvPr id="20483"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endParaRPr lang="en-US">
              <a:latin typeface="Times New Roman" charset="0"/>
              <a:ea typeface="ＭＳ Ｐゴシック" charset="0"/>
              <a:cs typeface="ＭＳ Ｐゴシック"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66788">
              <a:defRPr sz="2400">
                <a:solidFill>
                  <a:schemeClr val="tx1"/>
                </a:solidFill>
                <a:latin typeface="Times New Roman" charset="0"/>
                <a:ea typeface="ＭＳ Ｐゴシック" charset="0"/>
                <a:cs typeface="ＭＳ Ｐゴシック" charset="0"/>
              </a:defRPr>
            </a:lvl1pPr>
            <a:lvl2pPr marL="742950" indent="-285750" defTabSz="966788">
              <a:defRPr sz="2400">
                <a:solidFill>
                  <a:schemeClr val="tx1"/>
                </a:solidFill>
                <a:latin typeface="Times New Roman" charset="0"/>
                <a:ea typeface="ＭＳ Ｐゴシック" charset="0"/>
              </a:defRPr>
            </a:lvl2pPr>
            <a:lvl3pPr marL="1143000" indent="-228600" defTabSz="966788">
              <a:defRPr sz="2400">
                <a:solidFill>
                  <a:schemeClr val="tx1"/>
                </a:solidFill>
                <a:latin typeface="Times New Roman" charset="0"/>
                <a:ea typeface="ＭＳ Ｐゴシック" charset="0"/>
              </a:defRPr>
            </a:lvl3pPr>
            <a:lvl4pPr marL="1600200" indent="-228600" defTabSz="966788">
              <a:defRPr sz="2400">
                <a:solidFill>
                  <a:schemeClr val="tx1"/>
                </a:solidFill>
                <a:latin typeface="Times New Roman" charset="0"/>
                <a:ea typeface="ＭＳ Ｐゴシック" charset="0"/>
              </a:defRPr>
            </a:lvl4pPr>
            <a:lvl5pPr marL="2057400" indent="-228600" defTabSz="966788">
              <a:defRPr sz="2400">
                <a:solidFill>
                  <a:schemeClr val="tx1"/>
                </a:solidFill>
                <a:latin typeface="Times New Roman" charset="0"/>
                <a:ea typeface="ＭＳ Ｐゴシック" charset="0"/>
              </a:defRPr>
            </a:lvl5pPr>
            <a:lvl6pPr marL="2514600" indent="-228600" defTabSz="966788"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defTabSz="966788"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defTabSz="966788"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defTabSz="966788" eaLnBrk="0" fontAlgn="base" hangingPunct="0">
              <a:spcBef>
                <a:spcPct val="0"/>
              </a:spcBef>
              <a:spcAft>
                <a:spcPct val="0"/>
              </a:spcAft>
              <a:defRPr sz="2400">
                <a:solidFill>
                  <a:schemeClr val="tx1"/>
                </a:solidFill>
                <a:latin typeface="Times New Roman" charset="0"/>
                <a:ea typeface="ＭＳ Ｐゴシック" charset="0"/>
              </a:defRPr>
            </a:lvl9pPr>
          </a:lstStyle>
          <a:p>
            <a:fld id="{FE24A98F-B836-BD4D-8B37-5F75C70E3E06}" type="slidenum">
              <a:rPr lang="en-US" sz="1300"/>
              <a:pPr/>
              <a:t>4</a:t>
            </a:fld>
            <a:endParaRPr lang="en-US" sz="1300"/>
          </a:p>
        </p:txBody>
      </p:sp>
      <p:sp>
        <p:nvSpPr>
          <p:cNvPr id="22530" name="Rectangle 2"/>
          <p:cNvSpPr>
            <a:spLocks noGrp="1" noRot="1" noChangeAspect="1" noChangeArrowheads="1" noTextEdit="1"/>
          </p:cNvSpPr>
          <p:nvPr>
            <p:ph type="sldImg"/>
          </p:nvPr>
        </p:nvSpPr>
        <p:spPr>
          <a:ln/>
        </p:spPr>
      </p:sp>
      <p:sp>
        <p:nvSpPr>
          <p:cNvPr id="22531"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endParaRPr lang="en-US">
              <a:latin typeface="Times New Roman" charset="0"/>
              <a:ea typeface="ＭＳ Ｐゴシック" charset="0"/>
              <a:cs typeface="ＭＳ Ｐゴシック"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66788">
              <a:defRPr sz="2400">
                <a:solidFill>
                  <a:schemeClr val="tx1"/>
                </a:solidFill>
                <a:latin typeface="Times New Roman" charset="0"/>
                <a:ea typeface="ＭＳ Ｐゴシック" charset="0"/>
                <a:cs typeface="ＭＳ Ｐゴシック" charset="0"/>
              </a:defRPr>
            </a:lvl1pPr>
            <a:lvl2pPr marL="742950" indent="-285750" defTabSz="966788">
              <a:defRPr sz="2400">
                <a:solidFill>
                  <a:schemeClr val="tx1"/>
                </a:solidFill>
                <a:latin typeface="Times New Roman" charset="0"/>
                <a:ea typeface="ＭＳ Ｐゴシック" charset="0"/>
              </a:defRPr>
            </a:lvl2pPr>
            <a:lvl3pPr marL="1143000" indent="-228600" defTabSz="966788">
              <a:defRPr sz="2400">
                <a:solidFill>
                  <a:schemeClr val="tx1"/>
                </a:solidFill>
                <a:latin typeface="Times New Roman" charset="0"/>
                <a:ea typeface="ＭＳ Ｐゴシック" charset="0"/>
              </a:defRPr>
            </a:lvl3pPr>
            <a:lvl4pPr marL="1600200" indent="-228600" defTabSz="966788">
              <a:defRPr sz="2400">
                <a:solidFill>
                  <a:schemeClr val="tx1"/>
                </a:solidFill>
                <a:latin typeface="Times New Roman" charset="0"/>
                <a:ea typeface="ＭＳ Ｐゴシック" charset="0"/>
              </a:defRPr>
            </a:lvl4pPr>
            <a:lvl5pPr marL="2057400" indent="-228600" defTabSz="966788">
              <a:defRPr sz="2400">
                <a:solidFill>
                  <a:schemeClr val="tx1"/>
                </a:solidFill>
                <a:latin typeface="Times New Roman" charset="0"/>
                <a:ea typeface="ＭＳ Ｐゴシック" charset="0"/>
              </a:defRPr>
            </a:lvl5pPr>
            <a:lvl6pPr marL="2514600" indent="-228600" defTabSz="966788"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defTabSz="966788"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defTabSz="966788"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defTabSz="966788" eaLnBrk="0" fontAlgn="base" hangingPunct="0">
              <a:spcBef>
                <a:spcPct val="0"/>
              </a:spcBef>
              <a:spcAft>
                <a:spcPct val="0"/>
              </a:spcAft>
              <a:defRPr sz="2400">
                <a:solidFill>
                  <a:schemeClr val="tx1"/>
                </a:solidFill>
                <a:latin typeface="Times New Roman" charset="0"/>
                <a:ea typeface="ＭＳ Ｐゴシック" charset="0"/>
              </a:defRPr>
            </a:lvl9pPr>
          </a:lstStyle>
          <a:p>
            <a:fld id="{4D8FC6A7-1C9D-AF48-802F-638608D63ECD}" type="slidenum">
              <a:rPr lang="en-US" sz="1300"/>
              <a:pPr/>
              <a:t>5</a:t>
            </a:fld>
            <a:endParaRPr lang="en-US" sz="1300"/>
          </a:p>
        </p:txBody>
      </p:sp>
      <p:sp>
        <p:nvSpPr>
          <p:cNvPr id="24578" name="Rectangle 2"/>
          <p:cNvSpPr>
            <a:spLocks noGrp="1" noRot="1" noChangeAspect="1" noChangeArrowheads="1" noTextEdit="1"/>
          </p:cNvSpPr>
          <p:nvPr>
            <p:ph type="sldImg"/>
          </p:nvPr>
        </p:nvSpPr>
        <p:spPr>
          <a:ln/>
        </p:spPr>
      </p:sp>
      <p:sp>
        <p:nvSpPr>
          <p:cNvPr id="24579"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endParaRPr lang="en-US">
              <a:latin typeface="Times New Roman" charset="0"/>
              <a:ea typeface="ＭＳ Ｐゴシック" charset="0"/>
              <a:cs typeface="ＭＳ Ｐゴシック"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66788">
              <a:defRPr sz="2400">
                <a:solidFill>
                  <a:schemeClr val="tx1"/>
                </a:solidFill>
                <a:latin typeface="Times New Roman" charset="0"/>
                <a:ea typeface="ＭＳ Ｐゴシック" charset="0"/>
                <a:cs typeface="ＭＳ Ｐゴシック" charset="0"/>
              </a:defRPr>
            </a:lvl1pPr>
            <a:lvl2pPr marL="742950" indent="-285750" defTabSz="966788">
              <a:defRPr sz="2400">
                <a:solidFill>
                  <a:schemeClr val="tx1"/>
                </a:solidFill>
                <a:latin typeface="Times New Roman" charset="0"/>
                <a:ea typeface="ＭＳ Ｐゴシック" charset="0"/>
              </a:defRPr>
            </a:lvl2pPr>
            <a:lvl3pPr marL="1143000" indent="-228600" defTabSz="966788">
              <a:defRPr sz="2400">
                <a:solidFill>
                  <a:schemeClr val="tx1"/>
                </a:solidFill>
                <a:latin typeface="Times New Roman" charset="0"/>
                <a:ea typeface="ＭＳ Ｐゴシック" charset="0"/>
              </a:defRPr>
            </a:lvl3pPr>
            <a:lvl4pPr marL="1600200" indent="-228600" defTabSz="966788">
              <a:defRPr sz="2400">
                <a:solidFill>
                  <a:schemeClr val="tx1"/>
                </a:solidFill>
                <a:latin typeface="Times New Roman" charset="0"/>
                <a:ea typeface="ＭＳ Ｐゴシック" charset="0"/>
              </a:defRPr>
            </a:lvl4pPr>
            <a:lvl5pPr marL="2057400" indent="-228600" defTabSz="966788">
              <a:defRPr sz="2400">
                <a:solidFill>
                  <a:schemeClr val="tx1"/>
                </a:solidFill>
                <a:latin typeface="Times New Roman" charset="0"/>
                <a:ea typeface="ＭＳ Ｐゴシック" charset="0"/>
              </a:defRPr>
            </a:lvl5pPr>
            <a:lvl6pPr marL="2514600" indent="-228600" defTabSz="966788"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defTabSz="966788"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defTabSz="966788"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defTabSz="966788" eaLnBrk="0" fontAlgn="base" hangingPunct="0">
              <a:spcBef>
                <a:spcPct val="0"/>
              </a:spcBef>
              <a:spcAft>
                <a:spcPct val="0"/>
              </a:spcAft>
              <a:defRPr sz="2400">
                <a:solidFill>
                  <a:schemeClr val="tx1"/>
                </a:solidFill>
                <a:latin typeface="Times New Roman" charset="0"/>
                <a:ea typeface="ＭＳ Ｐゴシック" charset="0"/>
              </a:defRPr>
            </a:lvl9pPr>
          </a:lstStyle>
          <a:p>
            <a:fld id="{D51E6E09-D0BF-6046-8A4A-3B3AEAAE5070}" type="slidenum">
              <a:rPr lang="en-US" sz="1300"/>
              <a:pPr/>
              <a:t>6</a:t>
            </a:fld>
            <a:endParaRPr lang="en-US" sz="1300"/>
          </a:p>
        </p:txBody>
      </p:sp>
      <p:sp>
        <p:nvSpPr>
          <p:cNvPr id="26626" name="Rectangle 2"/>
          <p:cNvSpPr>
            <a:spLocks noGrp="1" noRot="1" noChangeAspect="1" noChangeArrowheads="1" noTextEdit="1"/>
          </p:cNvSpPr>
          <p:nvPr>
            <p:ph type="sldImg"/>
          </p:nvPr>
        </p:nvSpPr>
        <p:spPr>
          <a:ln/>
        </p:spPr>
      </p:sp>
      <p:sp>
        <p:nvSpPr>
          <p:cNvPr id="26627"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endParaRPr lang="en-US">
              <a:latin typeface="Times New Roman" charset="0"/>
              <a:ea typeface="ＭＳ Ｐゴシック" charset="0"/>
              <a:cs typeface="ＭＳ Ｐゴシック"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66788">
              <a:defRPr sz="2400">
                <a:solidFill>
                  <a:schemeClr val="tx1"/>
                </a:solidFill>
                <a:latin typeface="Times New Roman" charset="0"/>
                <a:ea typeface="ＭＳ Ｐゴシック" charset="0"/>
                <a:cs typeface="ＭＳ Ｐゴシック" charset="0"/>
              </a:defRPr>
            </a:lvl1pPr>
            <a:lvl2pPr marL="742950" indent="-285750" defTabSz="966788">
              <a:defRPr sz="2400">
                <a:solidFill>
                  <a:schemeClr val="tx1"/>
                </a:solidFill>
                <a:latin typeface="Times New Roman" charset="0"/>
                <a:ea typeface="ＭＳ Ｐゴシック" charset="0"/>
              </a:defRPr>
            </a:lvl2pPr>
            <a:lvl3pPr marL="1143000" indent="-228600" defTabSz="966788">
              <a:defRPr sz="2400">
                <a:solidFill>
                  <a:schemeClr val="tx1"/>
                </a:solidFill>
                <a:latin typeface="Times New Roman" charset="0"/>
                <a:ea typeface="ＭＳ Ｐゴシック" charset="0"/>
              </a:defRPr>
            </a:lvl3pPr>
            <a:lvl4pPr marL="1600200" indent="-228600" defTabSz="966788">
              <a:defRPr sz="2400">
                <a:solidFill>
                  <a:schemeClr val="tx1"/>
                </a:solidFill>
                <a:latin typeface="Times New Roman" charset="0"/>
                <a:ea typeface="ＭＳ Ｐゴシック" charset="0"/>
              </a:defRPr>
            </a:lvl4pPr>
            <a:lvl5pPr marL="2057400" indent="-228600" defTabSz="966788">
              <a:defRPr sz="2400">
                <a:solidFill>
                  <a:schemeClr val="tx1"/>
                </a:solidFill>
                <a:latin typeface="Times New Roman" charset="0"/>
                <a:ea typeface="ＭＳ Ｐゴシック" charset="0"/>
              </a:defRPr>
            </a:lvl5pPr>
            <a:lvl6pPr marL="2514600" indent="-228600" defTabSz="966788"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defTabSz="966788"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defTabSz="966788"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defTabSz="966788" eaLnBrk="0" fontAlgn="base" hangingPunct="0">
              <a:spcBef>
                <a:spcPct val="0"/>
              </a:spcBef>
              <a:spcAft>
                <a:spcPct val="0"/>
              </a:spcAft>
              <a:defRPr sz="2400">
                <a:solidFill>
                  <a:schemeClr val="tx1"/>
                </a:solidFill>
                <a:latin typeface="Times New Roman" charset="0"/>
                <a:ea typeface="ＭＳ Ｐゴシック" charset="0"/>
              </a:defRPr>
            </a:lvl9pPr>
          </a:lstStyle>
          <a:p>
            <a:fld id="{2F20481E-E2A0-064D-AB16-BE5FD87869A8}" type="slidenum">
              <a:rPr lang="en-US" sz="1300"/>
              <a:pPr/>
              <a:t>7</a:t>
            </a:fld>
            <a:endParaRPr lang="en-US" sz="1300"/>
          </a:p>
        </p:txBody>
      </p:sp>
      <p:sp>
        <p:nvSpPr>
          <p:cNvPr id="28674" name="Rectangle 2"/>
          <p:cNvSpPr>
            <a:spLocks noGrp="1" noRot="1" noChangeAspect="1" noChangeArrowheads="1" noTextEdit="1"/>
          </p:cNvSpPr>
          <p:nvPr>
            <p:ph type="sldImg"/>
          </p:nvPr>
        </p:nvSpPr>
        <p:spPr>
          <a:ln/>
        </p:spPr>
      </p:sp>
      <p:sp>
        <p:nvSpPr>
          <p:cNvPr id="28675"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endParaRPr lang="en-US">
              <a:latin typeface="Times New Roman" charset="0"/>
              <a:ea typeface="ＭＳ Ｐゴシック" charset="0"/>
              <a:cs typeface="ＭＳ Ｐゴシック"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66788">
              <a:defRPr sz="2400">
                <a:solidFill>
                  <a:schemeClr val="tx1"/>
                </a:solidFill>
                <a:latin typeface="Times New Roman" charset="0"/>
                <a:ea typeface="ＭＳ Ｐゴシック" charset="0"/>
                <a:cs typeface="ＭＳ Ｐゴシック" charset="0"/>
              </a:defRPr>
            </a:lvl1pPr>
            <a:lvl2pPr marL="742950" indent="-285750" defTabSz="966788">
              <a:defRPr sz="2400">
                <a:solidFill>
                  <a:schemeClr val="tx1"/>
                </a:solidFill>
                <a:latin typeface="Times New Roman" charset="0"/>
                <a:ea typeface="ＭＳ Ｐゴシック" charset="0"/>
              </a:defRPr>
            </a:lvl2pPr>
            <a:lvl3pPr marL="1143000" indent="-228600" defTabSz="966788">
              <a:defRPr sz="2400">
                <a:solidFill>
                  <a:schemeClr val="tx1"/>
                </a:solidFill>
                <a:latin typeface="Times New Roman" charset="0"/>
                <a:ea typeface="ＭＳ Ｐゴシック" charset="0"/>
              </a:defRPr>
            </a:lvl3pPr>
            <a:lvl4pPr marL="1600200" indent="-228600" defTabSz="966788">
              <a:defRPr sz="2400">
                <a:solidFill>
                  <a:schemeClr val="tx1"/>
                </a:solidFill>
                <a:latin typeface="Times New Roman" charset="0"/>
                <a:ea typeface="ＭＳ Ｐゴシック" charset="0"/>
              </a:defRPr>
            </a:lvl4pPr>
            <a:lvl5pPr marL="2057400" indent="-228600" defTabSz="966788">
              <a:defRPr sz="2400">
                <a:solidFill>
                  <a:schemeClr val="tx1"/>
                </a:solidFill>
                <a:latin typeface="Times New Roman" charset="0"/>
                <a:ea typeface="ＭＳ Ｐゴシック" charset="0"/>
              </a:defRPr>
            </a:lvl5pPr>
            <a:lvl6pPr marL="2514600" indent="-228600" defTabSz="966788"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defTabSz="966788"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defTabSz="966788"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defTabSz="966788" eaLnBrk="0" fontAlgn="base" hangingPunct="0">
              <a:spcBef>
                <a:spcPct val="0"/>
              </a:spcBef>
              <a:spcAft>
                <a:spcPct val="0"/>
              </a:spcAft>
              <a:defRPr sz="2400">
                <a:solidFill>
                  <a:schemeClr val="tx1"/>
                </a:solidFill>
                <a:latin typeface="Times New Roman" charset="0"/>
                <a:ea typeface="ＭＳ Ｐゴシック" charset="0"/>
              </a:defRPr>
            </a:lvl9pPr>
          </a:lstStyle>
          <a:p>
            <a:fld id="{4E8E1949-C0EE-1740-A992-C037A3E0A567}" type="slidenum">
              <a:rPr lang="en-US" sz="1300"/>
              <a:pPr/>
              <a:t>8</a:t>
            </a:fld>
            <a:endParaRPr lang="en-US" sz="1300"/>
          </a:p>
        </p:txBody>
      </p:sp>
      <p:sp>
        <p:nvSpPr>
          <p:cNvPr id="30722" name="Rectangle 2"/>
          <p:cNvSpPr>
            <a:spLocks noGrp="1" noRot="1" noChangeAspect="1" noChangeArrowheads="1" noTextEdit="1"/>
          </p:cNvSpPr>
          <p:nvPr>
            <p:ph type="sldImg"/>
          </p:nvPr>
        </p:nvSpPr>
        <p:spPr>
          <a:ln/>
        </p:spPr>
      </p:sp>
      <p:sp>
        <p:nvSpPr>
          <p:cNvPr id="30723"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endParaRPr lang="en-US">
              <a:latin typeface="Times New Roman" charset="0"/>
              <a:ea typeface="ＭＳ Ｐゴシック" charset="0"/>
              <a:cs typeface="ＭＳ Ｐゴシック"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66788">
              <a:defRPr sz="2400">
                <a:solidFill>
                  <a:schemeClr val="tx1"/>
                </a:solidFill>
                <a:latin typeface="Times New Roman" charset="0"/>
                <a:ea typeface="ＭＳ Ｐゴシック" charset="0"/>
                <a:cs typeface="ＭＳ Ｐゴシック" charset="0"/>
              </a:defRPr>
            </a:lvl1pPr>
            <a:lvl2pPr marL="742950" indent="-285750" defTabSz="966788">
              <a:defRPr sz="2400">
                <a:solidFill>
                  <a:schemeClr val="tx1"/>
                </a:solidFill>
                <a:latin typeface="Times New Roman" charset="0"/>
                <a:ea typeface="ＭＳ Ｐゴシック" charset="0"/>
              </a:defRPr>
            </a:lvl2pPr>
            <a:lvl3pPr marL="1143000" indent="-228600" defTabSz="966788">
              <a:defRPr sz="2400">
                <a:solidFill>
                  <a:schemeClr val="tx1"/>
                </a:solidFill>
                <a:latin typeface="Times New Roman" charset="0"/>
                <a:ea typeface="ＭＳ Ｐゴシック" charset="0"/>
              </a:defRPr>
            </a:lvl3pPr>
            <a:lvl4pPr marL="1600200" indent="-228600" defTabSz="966788">
              <a:defRPr sz="2400">
                <a:solidFill>
                  <a:schemeClr val="tx1"/>
                </a:solidFill>
                <a:latin typeface="Times New Roman" charset="0"/>
                <a:ea typeface="ＭＳ Ｐゴシック" charset="0"/>
              </a:defRPr>
            </a:lvl4pPr>
            <a:lvl5pPr marL="2057400" indent="-228600" defTabSz="966788">
              <a:defRPr sz="2400">
                <a:solidFill>
                  <a:schemeClr val="tx1"/>
                </a:solidFill>
                <a:latin typeface="Times New Roman" charset="0"/>
                <a:ea typeface="ＭＳ Ｐゴシック" charset="0"/>
              </a:defRPr>
            </a:lvl5pPr>
            <a:lvl6pPr marL="2514600" indent="-228600" defTabSz="966788"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defTabSz="966788"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defTabSz="966788"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defTabSz="966788" eaLnBrk="0" fontAlgn="base" hangingPunct="0">
              <a:spcBef>
                <a:spcPct val="0"/>
              </a:spcBef>
              <a:spcAft>
                <a:spcPct val="0"/>
              </a:spcAft>
              <a:defRPr sz="2400">
                <a:solidFill>
                  <a:schemeClr val="tx1"/>
                </a:solidFill>
                <a:latin typeface="Times New Roman" charset="0"/>
                <a:ea typeface="ＭＳ Ｐゴシック" charset="0"/>
              </a:defRPr>
            </a:lvl9pPr>
          </a:lstStyle>
          <a:p>
            <a:fld id="{034597F1-985C-0147-8590-4736993877E1}" type="slidenum">
              <a:rPr lang="en-US" sz="1300"/>
              <a:pPr/>
              <a:t>9</a:t>
            </a:fld>
            <a:endParaRPr lang="en-US" sz="1300"/>
          </a:p>
        </p:txBody>
      </p:sp>
      <p:sp>
        <p:nvSpPr>
          <p:cNvPr id="32770" name="Rectangle 2"/>
          <p:cNvSpPr>
            <a:spLocks noGrp="1" noRot="1" noChangeAspect="1" noChangeArrowheads="1" noTextEdit="1"/>
          </p:cNvSpPr>
          <p:nvPr>
            <p:ph type="sldImg"/>
          </p:nvPr>
        </p:nvSpPr>
        <p:spPr>
          <a:ln/>
        </p:spPr>
      </p:sp>
      <p:sp>
        <p:nvSpPr>
          <p:cNvPr id="32771"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endParaRPr lang="en-US">
              <a:latin typeface="Times New Roman" charset="0"/>
              <a:ea typeface="ＭＳ Ｐゴシック" charset="0"/>
              <a:cs typeface="ＭＳ Ｐゴシック"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26F27E28-AC6D-0740-905B-EF306A00059F}" type="datetime1">
              <a:rPr lang="en-US"/>
              <a:pPr>
                <a:defRPr/>
              </a:pPr>
              <a:t>2/13/19</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E262179E-6EDD-4046-8ADC-6E6FCEE0A72D}" type="slidenum">
              <a:rPr lang="en-US"/>
              <a:pPr>
                <a:defRPr/>
              </a:pPr>
              <a:t>‹#›</a:t>
            </a:fld>
            <a:endParaRPr lang="en-US"/>
          </a:p>
        </p:txBody>
      </p:sp>
    </p:spTree>
    <p:extLst>
      <p:ext uri="{BB962C8B-B14F-4D97-AF65-F5344CB8AC3E}">
        <p14:creationId xmlns:p14="http://schemas.microsoft.com/office/powerpoint/2010/main" val="32472414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ECC49130-4DCA-3841-949A-FB8CB33D224E}" type="datetime1">
              <a:rPr lang="en-US"/>
              <a:pPr>
                <a:defRPr/>
              </a:pPr>
              <a:t>2/13/19</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1B3F08D5-6053-0946-9CCF-C98AD6C0ECBF}" type="slidenum">
              <a:rPr lang="en-US"/>
              <a:pPr>
                <a:defRPr/>
              </a:pPr>
              <a:t>‹#›</a:t>
            </a:fld>
            <a:endParaRPr lang="en-US"/>
          </a:p>
        </p:txBody>
      </p:sp>
    </p:spTree>
    <p:extLst>
      <p:ext uri="{BB962C8B-B14F-4D97-AF65-F5344CB8AC3E}">
        <p14:creationId xmlns:p14="http://schemas.microsoft.com/office/powerpoint/2010/main" val="36376731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BCEDE25E-56B3-5B4D-A0FC-F2B36284C7B6}" type="datetime1">
              <a:rPr lang="en-US"/>
              <a:pPr>
                <a:defRPr/>
              </a:pPr>
              <a:t>2/13/19</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2559704B-CC0F-EE4A-83F0-B57FD8529BEC}" type="slidenum">
              <a:rPr lang="en-US"/>
              <a:pPr>
                <a:defRPr/>
              </a:pPr>
              <a:t>‹#›</a:t>
            </a:fld>
            <a:endParaRPr lang="en-US"/>
          </a:p>
        </p:txBody>
      </p:sp>
    </p:spTree>
    <p:extLst>
      <p:ext uri="{BB962C8B-B14F-4D97-AF65-F5344CB8AC3E}">
        <p14:creationId xmlns:p14="http://schemas.microsoft.com/office/powerpoint/2010/main" val="20281462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A67AFF95-BB3F-DD47-B84E-BD680E4604D0}" type="datetime1">
              <a:rPr lang="en-US"/>
              <a:pPr>
                <a:defRPr/>
              </a:pPr>
              <a:t>2/13/19</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DCBD2CFA-3786-4541-A13E-C4DE35931298}" type="slidenum">
              <a:rPr lang="en-US"/>
              <a:pPr>
                <a:defRPr/>
              </a:pPr>
              <a:t>‹#›</a:t>
            </a:fld>
            <a:endParaRPr lang="en-US"/>
          </a:p>
        </p:txBody>
      </p:sp>
    </p:spTree>
    <p:extLst>
      <p:ext uri="{BB962C8B-B14F-4D97-AF65-F5344CB8AC3E}">
        <p14:creationId xmlns:p14="http://schemas.microsoft.com/office/powerpoint/2010/main" val="25800809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AA7F4A60-E179-7945-9BC4-FBC49609F5BF}" type="datetime1">
              <a:rPr lang="en-US"/>
              <a:pPr>
                <a:defRPr/>
              </a:pPr>
              <a:t>2/13/19</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endParaRPr lang="en-US"/>
          </a:p>
        </p:txBody>
      </p:sp>
      <p:sp>
        <p:nvSpPr>
          <p:cNvPr id="6" name="Slide Number Placeholder 5"/>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D2B56175-4DEA-3B4C-8717-66590379E209}" type="slidenum">
              <a:rPr lang="en-US"/>
              <a:pPr>
                <a:defRPr/>
              </a:pPr>
              <a:t>‹#›</a:t>
            </a:fld>
            <a:endParaRPr lang="en-US"/>
          </a:p>
        </p:txBody>
      </p:sp>
    </p:spTree>
    <p:extLst>
      <p:ext uri="{BB962C8B-B14F-4D97-AF65-F5344CB8AC3E}">
        <p14:creationId xmlns:p14="http://schemas.microsoft.com/office/powerpoint/2010/main" val="19335026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44A900BE-DEE1-E54C-BEF0-9D9B1D548A7B}" type="datetime1">
              <a:rPr lang="en-US"/>
              <a:pPr>
                <a:defRPr/>
              </a:pPr>
              <a:t>2/13/19</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296A7485-8F73-924F-820B-F5E63D2EB13C}" type="slidenum">
              <a:rPr lang="en-US"/>
              <a:pPr>
                <a:defRPr/>
              </a:pPr>
              <a:t>‹#›</a:t>
            </a:fld>
            <a:endParaRPr lang="en-US"/>
          </a:p>
        </p:txBody>
      </p:sp>
    </p:spTree>
    <p:extLst>
      <p:ext uri="{BB962C8B-B14F-4D97-AF65-F5344CB8AC3E}">
        <p14:creationId xmlns:p14="http://schemas.microsoft.com/office/powerpoint/2010/main" val="423209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8CCCAE62-D5D6-D844-807E-2339251A5AE7}" type="datetime1">
              <a:rPr lang="en-US"/>
              <a:pPr>
                <a:defRPr/>
              </a:pPr>
              <a:t>2/13/19</a:t>
            </a:fld>
            <a:endParaRPr lang="en-US"/>
          </a:p>
        </p:txBody>
      </p:sp>
      <p:sp>
        <p:nvSpPr>
          <p:cNvPr id="8" name="Footer Placeholder 7"/>
          <p:cNvSpPr>
            <a:spLocks noGrp="1"/>
          </p:cNvSpPr>
          <p:nvPr>
            <p:ph type="ftr" sz="quarter" idx="11"/>
          </p:nvPr>
        </p:nvSpPr>
        <p:spPr>
          <a:xfrm>
            <a:off x="3124200" y="6356350"/>
            <a:ext cx="2895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endParaRPr lang="en-US"/>
          </a:p>
        </p:txBody>
      </p:sp>
      <p:sp>
        <p:nvSpPr>
          <p:cNvPr id="9" name="Slide Number Placeholder 8"/>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7285089C-11F0-8A4D-9FC2-5BB1295812A1}" type="slidenum">
              <a:rPr lang="en-US"/>
              <a:pPr>
                <a:defRPr/>
              </a:pPr>
              <a:t>‹#›</a:t>
            </a:fld>
            <a:endParaRPr lang="en-US"/>
          </a:p>
        </p:txBody>
      </p:sp>
    </p:spTree>
    <p:extLst>
      <p:ext uri="{BB962C8B-B14F-4D97-AF65-F5344CB8AC3E}">
        <p14:creationId xmlns:p14="http://schemas.microsoft.com/office/powerpoint/2010/main" val="10057204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96C9AD92-49E8-3D44-9AA9-08A53CEB4122}" type="datetime1">
              <a:rPr lang="en-US"/>
              <a:pPr>
                <a:defRPr/>
              </a:pPr>
              <a:t>2/13/19</a:t>
            </a:fld>
            <a:endParaRPr lang="en-US"/>
          </a:p>
        </p:txBody>
      </p:sp>
      <p:sp>
        <p:nvSpPr>
          <p:cNvPr id="4" name="Footer Placeholder 3"/>
          <p:cNvSpPr>
            <a:spLocks noGrp="1"/>
          </p:cNvSpPr>
          <p:nvPr>
            <p:ph type="ftr" sz="quarter" idx="11"/>
          </p:nvPr>
        </p:nvSpPr>
        <p:spPr>
          <a:xfrm>
            <a:off x="3124200" y="6356350"/>
            <a:ext cx="2895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endParaRPr lang="en-US"/>
          </a:p>
        </p:txBody>
      </p:sp>
      <p:sp>
        <p:nvSpPr>
          <p:cNvPr id="5" name="Slide Number Placeholder 4"/>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BF61ABC7-E337-8441-9157-69A94B783757}" type="slidenum">
              <a:rPr lang="en-US"/>
              <a:pPr>
                <a:defRPr/>
              </a:pPr>
              <a:t>‹#›</a:t>
            </a:fld>
            <a:endParaRPr lang="en-US"/>
          </a:p>
        </p:txBody>
      </p:sp>
    </p:spTree>
    <p:extLst>
      <p:ext uri="{BB962C8B-B14F-4D97-AF65-F5344CB8AC3E}">
        <p14:creationId xmlns:p14="http://schemas.microsoft.com/office/powerpoint/2010/main" val="9895309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082A4A80-BDA7-9C47-BBA9-5A408A1D54F0}" type="datetime1">
              <a:rPr lang="en-US"/>
              <a:pPr>
                <a:defRPr/>
              </a:pPr>
              <a:t>2/13/19</a:t>
            </a:fld>
            <a:endParaRPr lang="en-US"/>
          </a:p>
        </p:txBody>
      </p:sp>
      <p:sp>
        <p:nvSpPr>
          <p:cNvPr id="3" name="Footer Placeholder 2"/>
          <p:cNvSpPr>
            <a:spLocks noGrp="1"/>
          </p:cNvSpPr>
          <p:nvPr>
            <p:ph type="ftr" sz="quarter" idx="11"/>
          </p:nvPr>
        </p:nvSpPr>
        <p:spPr>
          <a:xfrm>
            <a:off x="3124200" y="6356350"/>
            <a:ext cx="2895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endParaRPr lang="en-US"/>
          </a:p>
        </p:txBody>
      </p:sp>
      <p:sp>
        <p:nvSpPr>
          <p:cNvPr id="4" name="Slide Number Placeholder 3"/>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453C98BA-045F-7D45-871C-1915D0E20C96}" type="slidenum">
              <a:rPr lang="en-US"/>
              <a:pPr>
                <a:defRPr/>
              </a:pPr>
              <a:t>‹#›</a:t>
            </a:fld>
            <a:endParaRPr lang="en-US"/>
          </a:p>
        </p:txBody>
      </p:sp>
    </p:spTree>
    <p:extLst>
      <p:ext uri="{BB962C8B-B14F-4D97-AF65-F5344CB8AC3E}">
        <p14:creationId xmlns:p14="http://schemas.microsoft.com/office/powerpoint/2010/main" val="16637214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ED5FC2FC-1E75-B04C-AD0A-FFF5465A2CB2}" type="datetime1">
              <a:rPr lang="en-US"/>
              <a:pPr>
                <a:defRPr/>
              </a:pPr>
              <a:t>2/13/19</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2B797B98-4C44-5245-9555-D1E754C855E9}" type="slidenum">
              <a:rPr lang="en-US"/>
              <a:pPr>
                <a:defRPr/>
              </a:pPr>
              <a:t>‹#›</a:t>
            </a:fld>
            <a:endParaRPr lang="en-US"/>
          </a:p>
        </p:txBody>
      </p:sp>
    </p:spTree>
    <p:extLst>
      <p:ext uri="{BB962C8B-B14F-4D97-AF65-F5344CB8AC3E}">
        <p14:creationId xmlns:p14="http://schemas.microsoft.com/office/powerpoint/2010/main" val="11980805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0AAD1836-AC75-914C-BD73-7DEC1E1D1ABE}" type="datetime1">
              <a:rPr lang="en-US"/>
              <a:pPr>
                <a:defRPr/>
              </a:pPr>
              <a:t>2/13/19</a:t>
            </a:fld>
            <a:endParaRPr lang="en-US"/>
          </a:p>
        </p:txBody>
      </p:sp>
      <p:sp>
        <p:nvSpPr>
          <p:cNvPr id="6" name="Footer Placeholder 5"/>
          <p:cNvSpPr>
            <a:spLocks noGrp="1"/>
          </p:cNvSpPr>
          <p:nvPr>
            <p:ph type="ftr" sz="quarter" idx="11"/>
          </p:nvPr>
        </p:nvSpPr>
        <p:spPr>
          <a:xfrm>
            <a:off x="3124200" y="6356350"/>
            <a:ext cx="2895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endParaRPr lang="en-US"/>
          </a:p>
        </p:txBody>
      </p:sp>
      <p:sp>
        <p:nvSpPr>
          <p:cNvPr id="7" name="Slide Number Placeholder 6"/>
          <p:cNvSpPr>
            <a:spLocks noGrp="1"/>
          </p:cNvSpPr>
          <p:nvPr>
            <p:ph type="sldNum" sz="quarter" idx="12"/>
          </p:nvPr>
        </p:nvSpPr>
        <p:spPr>
          <a:xfrm>
            <a:off x="6553200" y="6356350"/>
            <a:ext cx="2133600" cy="365125"/>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fld id="{1EAD0B5C-2F73-734F-8D2D-5428697B3E91}" type="slidenum">
              <a:rPr lang="en-US"/>
              <a:pPr>
                <a:defRPr/>
              </a:pPr>
              <a:t>‹#›</a:t>
            </a:fld>
            <a:endParaRPr lang="en-US"/>
          </a:p>
        </p:txBody>
      </p:sp>
    </p:spTree>
    <p:extLst>
      <p:ext uri="{BB962C8B-B14F-4D97-AF65-F5344CB8AC3E}">
        <p14:creationId xmlns:p14="http://schemas.microsoft.com/office/powerpoint/2010/main" val="5013098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152400"/>
            <a:ext cx="8229600" cy="9906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Text Placeholder 2"/>
          <p:cNvSpPr>
            <a:spLocks noGrp="1"/>
          </p:cNvSpPr>
          <p:nvPr>
            <p:ph type="body" idx="1"/>
          </p:nvPr>
        </p:nvSpPr>
        <p:spPr bwMode="auto">
          <a:xfrm>
            <a:off x="457200" y="1295400"/>
            <a:ext cx="8229600" cy="5257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 bg1="lt1" tx1="dk1" bg2="lt2" tx2="dk2" accent1="accent1" accent2="accent2" accent3="accent3" accent4="accent4" accent5="accent5" accent6="accent6" hlink="hlink" folHlink="folHlink"/>
  <p:sldLayoutIdLst>
    <p:sldLayoutId id="2147483960" r:id="rId1"/>
    <p:sldLayoutId id="2147483961" r:id="rId2"/>
    <p:sldLayoutId id="2147483962" r:id="rId3"/>
    <p:sldLayoutId id="2147483963" r:id="rId4"/>
    <p:sldLayoutId id="2147483964" r:id="rId5"/>
    <p:sldLayoutId id="2147483965" r:id="rId6"/>
    <p:sldLayoutId id="2147483966" r:id="rId7"/>
    <p:sldLayoutId id="2147483967" r:id="rId8"/>
    <p:sldLayoutId id="2147483968" r:id="rId9"/>
    <p:sldLayoutId id="2147483969" r:id="rId10"/>
    <p:sldLayoutId id="2147483970" r:id="rId11"/>
  </p:sldLayoutIdLst>
  <p:txStyles>
    <p:titleStyle>
      <a:lvl1pPr algn="ctr" defTabSz="457200" rtl="0" eaLnBrk="0" fontAlgn="base" hangingPunct="0">
        <a:spcBef>
          <a:spcPct val="0"/>
        </a:spcBef>
        <a:spcAft>
          <a:spcPct val="0"/>
        </a:spcAft>
        <a:defRPr sz="4400" b="1" kern="1200">
          <a:solidFill>
            <a:schemeClr val="tx1"/>
          </a:solidFill>
          <a:latin typeface="+mj-lt"/>
          <a:ea typeface="ＭＳ Ｐゴシック" pitchFamily="-65" charset="-128"/>
          <a:cs typeface="ＭＳ Ｐゴシック" pitchFamily="-65" charset="-128"/>
        </a:defRPr>
      </a:lvl1pPr>
      <a:lvl2pPr algn="ctr" defTabSz="457200" rtl="0" eaLnBrk="0" fontAlgn="base" hangingPunct="0">
        <a:spcBef>
          <a:spcPct val="0"/>
        </a:spcBef>
        <a:spcAft>
          <a:spcPct val="0"/>
        </a:spcAft>
        <a:defRPr sz="4400" b="1">
          <a:solidFill>
            <a:schemeClr val="tx1"/>
          </a:solidFill>
          <a:latin typeface="Calibri" pitchFamily="-65" charset="0"/>
          <a:ea typeface="ＭＳ Ｐゴシック" pitchFamily="-65" charset="-128"/>
          <a:cs typeface="ＭＳ Ｐゴシック" pitchFamily="-65" charset="-128"/>
        </a:defRPr>
      </a:lvl2pPr>
      <a:lvl3pPr algn="ctr" defTabSz="457200" rtl="0" eaLnBrk="0" fontAlgn="base" hangingPunct="0">
        <a:spcBef>
          <a:spcPct val="0"/>
        </a:spcBef>
        <a:spcAft>
          <a:spcPct val="0"/>
        </a:spcAft>
        <a:defRPr sz="4400" b="1">
          <a:solidFill>
            <a:schemeClr val="tx1"/>
          </a:solidFill>
          <a:latin typeface="Calibri" pitchFamily="-65" charset="0"/>
          <a:ea typeface="ＭＳ Ｐゴシック" pitchFamily="-65" charset="-128"/>
          <a:cs typeface="ＭＳ Ｐゴシック" pitchFamily="-65" charset="-128"/>
        </a:defRPr>
      </a:lvl3pPr>
      <a:lvl4pPr algn="ctr" defTabSz="457200" rtl="0" eaLnBrk="0" fontAlgn="base" hangingPunct="0">
        <a:spcBef>
          <a:spcPct val="0"/>
        </a:spcBef>
        <a:spcAft>
          <a:spcPct val="0"/>
        </a:spcAft>
        <a:defRPr sz="4400" b="1">
          <a:solidFill>
            <a:schemeClr val="tx1"/>
          </a:solidFill>
          <a:latin typeface="Calibri" pitchFamily="-65" charset="0"/>
          <a:ea typeface="ＭＳ Ｐゴシック" pitchFamily="-65" charset="-128"/>
          <a:cs typeface="ＭＳ Ｐゴシック" pitchFamily="-65" charset="-128"/>
        </a:defRPr>
      </a:lvl4pPr>
      <a:lvl5pPr algn="ctr" defTabSz="457200" rtl="0" eaLnBrk="0" fontAlgn="base" hangingPunct="0">
        <a:spcBef>
          <a:spcPct val="0"/>
        </a:spcBef>
        <a:spcAft>
          <a:spcPct val="0"/>
        </a:spcAft>
        <a:defRPr sz="4400" b="1">
          <a:solidFill>
            <a:schemeClr val="tx1"/>
          </a:solidFill>
          <a:latin typeface="Calibri" pitchFamily="-65" charset="0"/>
          <a:ea typeface="ＭＳ Ｐゴシック" pitchFamily="-65" charset="-128"/>
          <a:cs typeface="ＭＳ Ｐゴシック" pitchFamily="-65" charset="-128"/>
        </a:defRPr>
      </a:lvl5pPr>
      <a:lvl6pPr marL="457200" algn="ctr" defTabSz="457200" rtl="0" fontAlgn="base">
        <a:spcBef>
          <a:spcPct val="0"/>
        </a:spcBef>
        <a:spcAft>
          <a:spcPct val="0"/>
        </a:spcAft>
        <a:defRPr sz="4400" b="1">
          <a:solidFill>
            <a:schemeClr val="tx1"/>
          </a:solidFill>
          <a:latin typeface="Calibri" pitchFamily="-65" charset="0"/>
          <a:ea typeface="ＭＳ Ｐゴシック" pitchFamily="-65" charset="-128"/>
          <a:cs typeface="ＭＳ Ｐゴシック" pitchFamily="-65" charset="-128"/>
        </a:defRPr>
      </a:lvl6pPr>
      <a:lvl7pPr marL="914400" algn="ctr" defTabSz="457200" rtl="0" fontAlgn="base">
        <a:spcBef>
          <a:spcPct val="0"/>
        </a:spcBef>
        <a:spcAft>
          <a:spcPct val="0"/>
        </a:spcAft>
        <a:defRPr sz="4400" b="1">
          <a:solidFill>
            <a:schemeClr val="tx1"/>
          </a:solidFill>
          <a:latin typeface="Calibri" pitchFamily="-65" charset="0"/>
          <a:ea typeface="ＭＳ Ｐゴシック" pitchFamily="-65" charset="-128"/>
          <a:cs typeface="ＭＳ Ｐゴシック" pitchFamily="-65" charset="-128"/>
        </a:defRPr>
      </a:lvl7pPr>
      <a:lvl8pPr marL="1371600" algn="ctr" defTabSz="457200" rtl="0" fontAlgn="base">
        <a:spcBef>
          <a:spcPct val="0"/>
        </a:spcBef>
        <a:spcAft>
          <a:spcPct val="0"/>
        </a:spcAft>
        <a:defRPr sz="4400" b="1">
          <a:solidFill>
            <a:schemeClr val="tx1"/>
          </a:solidFill>
          <a:latin typeface="Calibri" pitchFamily="-65" charset="0"/>
          <a:ea typeface="ＭＳ Ｐゴシック" pitchFamily="-65" charset="-128"/>
          <a:cs typeface="ＭＳ Ｐゴシック" pitchFamily="-65" charset="-128"/>
        </a:defRPr>
      </a:lvl8pPr>
      <a:lvl9pPr marL="1828800" algn="ctr" defTabSz="457200" rtl="0" fontAlgn="base">
        <a:spcBef>
          <a:spcPct val="0"/>
        </a:spcBef>
        <a:spcAft>
          <a:spcPct val="0"/>
        </a:spcAft>
        <a:defRPr sz="4400" b="1">
          <a:solidFill>
            <a:schemeClr val="tx1"/>
          </a:solidFill>
          <a:latin typeface="Calibri" pitchFamily="-65" charset="0"/>
          <a:ea typeface="ＭＳ Ｐゴシック" pitchFamily="-65" charset="-128"/>
          <a:cs typeface="ＭＳ Ｐゴシック" pitchFamily="-65" charset="-128"/>
        </a:defRPr>
      </a:lvl9pPr>
    </p:titleStyle>
    <p:bodyStyle>
      <a:lvl1pPr marL="342900" indent="-342900" algn="l" defTabSz="457200" rtl="0" eaLnBrk="0" fontAlgn="base" hangingPunct="0">
        <a:spcBef>
          <a:spcPct val="20000"/>
        </a:spcBef>
        <a:spcAft>
          <a:spcPct val="0"/>
        </a:spcAft>
        <a:buFont typeface="Arial" charset="0"/>
        <a:buChar char="•"/>
        <a:defRPr sz="3200" kern="1200">
          <a:solidFill>
            <a:schemeClr val="tx1"/>
          </a:solidFill>
          <a:latin typeface="+mn-lt"/>
          <a:ea typeface="ＭＳ Ｐゴシック" pitchFamily="-65" charset="-128"/>
          <a:cs typeface="ＭＳ Ｐゴシック" pitchFamily="-65" charset="-128"/>
        </a:defRPr>
      </a:lvl1pPr>
      <a:lvl2pPr marL="742950" indent="-285750" algn="l" defTabSz="457200" rtl="0" eaLnBrk="0" fontAlgn="base" hangingPunct="0">
        <a:spcBef>
          <a:spcPct val="20000"/>
        </a:spcBef>
        <a:spcAft>
          <a:spcPct val="0"/>
        </a:spcAft>
        <a:buFont typeface="Arial" charset="0"/>
        <a:buChar char="–"/>
        <a:defRPr sz="2800" kern="1200">
          <a:solidFill>
            <a:schemeClr val="tx1"/>
          </a:solidFill>
          <a:latin typeface="+mn-lt"/>
          <a:ea typeface="ＭＳ Ｐゴシック" pitchFamily="-65" charset="-128"/>
          <a:cs typeface="+mn-cs"/>
        </a:defRPr>
      </a:lvl2pPr>
      <a:lvl3pPr marL="1143000" indent="-228600" algn="l" defTabSz="457200" rtl="0" eaLnBrk="0" fontAlgn="base" hangingPunct="0">
        <a:spcBef>
          <a:spcPct val="20000"/>
        </a:spcBef>
        <a:spcAft>
          <a:spcPct val="0"/>
        </a:spcAft>
        <a:buFont typeface="Arial" charset="0"/>
        <a:buChar char="•"/>
        <a:defRPr sz="2400" kern="1200">
          <a:solidFill>
            <a:schemeClr val="tx1"/>
          </a:solidFill>
          <a:latin typeface="+mn-lt"/>
          <a:ea typeface="ＭＳ Ｐゴシック" pitchFamily="-65" charset="-128"/>
          <a:cs typeface="+mn-cs"/>
        </a:defRPr>
      </a:lvl3pPr>
      <a:lvl4pPr marL="16002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ＭＳ Ｐゴシック" pitchFamily="-65" charset="-128"/>
          <a:cs typeface="+mn-cs"/>
        </a:defRPr>
      </a:lvl4pPr>
      <a:lvl5pPr marL="20574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ＭＳ Ｐゴシック" pitchFamily="-65"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hyperlink" Target="http://en.wikipedia.org/wiki/Best_first_search"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en.wikipedia.org/wiki/Greedy_algorithm"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hyperlink" Target="https://en.wikipedia.org/wiki/Admissible_decision_rule"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en.wikipedia.org/wiki/Beam_search"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14.xml.rels><?xml version="1.0" encoding="UTF-8" standalone="yes"?>
<Relationships xmlns="http://schemas.openxmlformats.org/package/2006/relationships"><Relationship Id="rId3" Type="http://schemas.openxmlformats.org/officeDocument/2006/relationships/hyperlink" Target="http://en.wikipedia.org/wiki/A*_search_algorithm"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en.wikipedia.org/wiki/Institute_of_Electrical_and_Electronics_Engineers"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notesSlide" Target="../notesSlides/notesSlide26.xml"/><Relationship Id="rId7"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hyperlink" Target="http://en.wikipedia.org/wiki/Hill_climbing" TargetMode="External"/><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ext Box 4"/>
          <p:cNvSpPr txBox="1">
            <a:spLocks noChangeArrowheads="1"/>
          </p:cNvSpPr>
          <p:nvPr/>
        </p:nvSpPr>
        <p:spPr bwMode="auto">
          <a:xfrm>
            <a:off x="5486400" y="5667375"/>
            <a:ext cx="3505200" cy="11906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r"/>
            <a:r>
              <a:rPr lang="en-US" sz="1800"/>
              <a:t>Some material adopted from notes by Charles R. Dyer, University of Wisconsin-Madison</a:t>
            </a:r>
          </a:p>
          <a:p>
            <a:pPr algn="r"/>
            <a:endParaRPr lang="en-US" sz="1800"/>
          </a:p>
        </p:txBody>
      </p:sp>
      <p:pic>
        <p:nvPicPr>
          <p:cNvPr id="4" name="Picture 4"/>
          <p:cNvPicPr>
            <a:picLocks noChangeAspect="1"/>
          </p:cNvPicPr>
          <p:nvPr/>
        </p:nvPicPr>
        <p:blipFill>
          <a:blip r:embed="rId3"/>
          <a:srcRect/>
          <a:stretch>
            <a:fillRect/>
          </a:stretch>
        </p:blipFill>
        <p:spPr bwMode="auto">
          <a:xfrm>
            <a:off x="6248400" y="152400"/>
            <a:ext cx="2751138" cy="3124200"/>
          </a:xfrm>
          <a:prstGeom prst="rect">
            <a:avLst/>
          </a:prstGeom>
          <a:noFill/>
          <a:ln w="9525">
            <a:noFill/>
            <a:miter lim="800000"/>
            <a:headEnd/>
            <a:tailEnd/>
          </a:ln>
          <a:scene3d>
            <a:camera prst="orthographicFront">
              <a:rot lat="0" lon="21299999" rev="0"/>
            </a:camera>
            <a:lightRig rig="threePt" dir="t"/>
          </a:scene3d>
        </p:spPr>
      </p:pic>
      <p:sp>
        <p:nvSpPr>
          <p:cNvPr id="7170" name="Rectangle 2"/>
          <p:cNvSpPr>
            <a:spLocks noGrp="1" noChangeArrowheads="1"/>
          </p:cNvSpPr>
          <p:nvPr>
            <p:ph type="ctrTitle"/>
          </p:nvPr>
        </p:nvSpPr>
        <p:spPr>
          <a:xfrm>
            <a:off x="304800" y="685800"/>
            <a:ext cx="7772400" cy="4495800"/>
          </a:xfrm>
        </p:spPr>
        <p:txBody>
          <a:bodyPr/>
          <a:lstStyle/>
          <a:p>
            <a:pPr>
              <a:defRPr/>
            </a:pPr>
            <a:r>
              <a:rPr lang="en-US" sz="9600">
                <a:effectLst>
                  <a:outerShdw blurRad="38100" dist="38100" dir="2700000" algn="tl">
                    <a:srgbClr val="DDDDDD"/>
                  </a:outerShdw>
                </a:effectLst>
                <a:latin typeface="Calibri" charset="0"/>
                <a:ea typeface="ＭＳ Ｐゴシック" charset="0"/>
                <a:cs typeface="ＭＳ Ｐゴシック" charset="0"/>
              </a:rPr>
              <a:t>Informed</a:t>
            </a:r>
            <a:br>
              <a:rPr lang="en-US" sz="9600">
                <a:effectLst>
                  <a:outerShdw blurRad="38100" dist="38100" dir="2700000" algn="tl">
                    <a:srgbClr val="DDDDDD"/>
                  </a:outerShdw>
                </a:effectLst>
                <a:latin typeface="Calibri" charset="0"/>
                <a:ea typeface="ＭＳ Ｐゴシック" charset="0"/>
                <a:cs typeface="ＭＳ Ｐゴシック" charset="0"/>
              </a:rPr>
            </a:br>
            <a:r>
              <a:rPr lang="en-US" sz="9600">
                <a:effectLst>
                  <a:outerShdw blurRad="38100" dist="38100" dir="2700000" algn="tl">
                    <a:srgbClr val="DDDDDD"/>
                  </a:outerShdw>
                </a:effectLst>
                <a:latin typeface="Calibri" charset="0"/>
                <a:ea typeface="ＭＳ Ｐゴシック" charset="0"/>
                <a:cs typeface="ＭＳ Ｐゴシック" charset="0"/>
              </a:rPr>
              <a:t>Search</a:t>
            </a:r>
            <a:br>
              <a:rPr lang="en-US" sz="9600">
                <a:effectLst>
                  <a:outerShdw blurRad="38100" dist="38100" dir="2700000" algn="tl">
                    <a:srgbClr val="DDDDDD"/>
                  </a:outerShdw>
                </a:effectLst>
                <a:latin typeface="Calibri" charset="0"/>
                <a:ea typeface="ＭＳ Ｐゴシック" charset="0"/>
                <a:cs typeface="ＭＳ Ｐゴシック" charset="0"/>
              </a:rPr>
            </a:br>
            <a:r>
              <a:rPr lang="en-US" sz="6000">
                <a:effectLst>
                  <a:outerShdw blurRad="38100" dist="38100" dir="2700000" algn="tl">
                    <a:srgbClr val="DDDDDD"/>
                  </a:outerShdw>
                </a:effectLst>
                <a:latin typeface="Calibri" charset="0"/>
                <a:ea typeface="ＭＳ Ｐゴシック" charset="0"/>
                <a:cs typeface="ＭＳ Ｐゴシック" charset="0"/>
              </a:rPr>
              <a:t>Chapter 4 (a)</a:t>
            </a:r>
            <a:endParaRPr lang="en-US" sz="6600">
              <a:effectLst>
                <a:outerShdw blurRad="38100" dist="38100" dir="2700000" algn="tl">
                  <a:srgbClr val="DDDDDD"/>
                </a:outerShdw>
              </a:effectLst>
              <a:latin typeface="Calibri" charset="0"/>
              <a:ea typeface="ＭＳ Ｐゴシック" charset="0"/>
              <a:cs typeface="ＭＳ Ｐゴシック"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3793" name="Group 2"/>
          <p:cNvGrpSpPr>
            <a:grpSpLocks/>
          </p:cNvGrpSpPr>
          <p:nvPr/>
        </p:nvGrpSpPr>
        <p:grpSpPr bwMode="auto">
          <a:xfrm>
            <a:off x="3103563" y="250825"/>
            <a:ext cx="5899150" cy="5829300"/>
            <a:chOff x="1796" y="136"/>
            <a:chExt cx="3716" cy="3672"/>
          </a:xfrm>
        </p:grpSpPr>
        <p:grpSp>
          <p:nvGrpSpPr>
            <p:cNvPr id="33797" name="Group 3"/>
            <p:cNvGrpSpPr>
              <a:grpSpLocks/>
            </p:cNvGrpSpPr>
            <p:nvPr/>
          </p:nvGrpSpPr>
          <p:grpSpPr bwMode="auto">
            <a:xfrm>
              <a:off x="1796" y="136"/>
              <a:ext cx="3460" cy="3672"/>
              <a:chOff x="2166" y="151"/>
              <a:chExt cx="3460" cy="3672"/>
            </a:xfrm>
          </p:grpSpPr>
          <p:grpSp>
            <p:nvGrpSpPr>
              <p:cNvPr id="33803" name="Group 4"/>
              <p:cNvGrpSpPr>
                <a:grpSpLocks/>
              </p:cNvGrpSpPr>
              <p:nvPr/>
            </p:nvGrpSpPr>
            <p:grpSpPr bwMode="auto">
              <a:xfrm>
                <a:off x="2951" y="151"/>
                <a:ext cx="1104" cy="960"/>
                <a:chOff x="4320" y="528"/>
                <a:chExt cx="1104" cy="960"/>
              </a:xfrm>
            </p:grpSpPr>
            <p:sp>
              <p:nvSpPr>
                <p:cNvPr id="33852" name="Rectangle 5"/>
                <p:cNvSpPr>
                  <a:spLocks noChangeArrowheads="1"/>
                </p:cNvSpPr>
                <p:nvPr/>
              </p:nvSpPr>
              <p:spPr bwMode="auto">
                <a:xfrm>
                  <a:off x="4320" y="528"/>
                  <a:ext cx="1104" cy="960"/>
                </a:xfrm>
                <a:prstGeom prst="rect">
                  <a:avLst/>
                </a:prstGeom>
                <a:solidFill>
                  <a:schemeClr val="tx1"/>
                </a:solidFill>
                <a:ln w="9525">
                  <a:solidFill>
                    <a:schemeClr val="tx1"/>
                  </a:solidFill>
                  <a:miter lim="800000"/>
                  <a:headEnd/>
                  <a:tailEnd/>
                </a:ln>
              </p:spPr>
              <p:txBody>
                <a:bodyPr wrap="none" anchor="ctr"/>
                <a:lstStyle/>
                <a:p>
                  <a:endParaRPr lang="en-US"/>
                </a:p>
              </p:txBody>
            </p:sp>
            <p:sp>
              <p:nvSpPr>
                <p:cNvPr id="33853" name="Text Box 6"/>
                <p:cNvSpPr txBox="1">
                  <a:spLocks noChangeArrowheads="1"/>
                </p:cNvSpPr>
                <p:nvPr/>
              </p:nvSpPr>
              <p:spPr bwMode="auto">
                <a:xfrm>
                  <a:off x="4368" y="576"/>
                  <a:ext cx="336" cy="304"/>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1</a:t>
                  </a:r>
                  <a:endParaRPr lang="en-US"/>
                </a:p>
              </p:txBody>
            </p:sp>
            <p:sp>
              <p:nvSpPr>
                <p:cNvPr id="33854" name="Text Box 7"/>
                <p:cNvSpPr txBox="1">
                  <a:spLocks noChangeArrowheads="1"/>
                </p:cNvSpPr>
                <p:nvPr/>
              </p:nvSpPr>
              <p:spPr bwMode="auto">
                <a:xfrm>
                  <a:off x="4704" y="576"/>
                  <a:ext cx="336" cy="304"/>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2</a:t>
                  </a:r>
                  <a:endParaRPr lang="en-US"/>
                </a:p>
              </p:txBody>
            </p:sp>
            <p:sp>
              <p:nvSpPr>
                <p:cNvPr id="33855" name="Text Box 8"/>
                <p:cNvSpPr txBox="1">
                  <a:spLocks noChangeArrowheads="1"/>
                </p:cNvSpPr>
                <p:nvPr/>
              </p:nvSpPr>
              <p:spPr bwMode="auto">
                <a:xfrm>
                  <a:off x="5040" y="576"/>
                  <a:ext cx="336" cy="304"/>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3</a:t>
                  </a:r>
                  <a:endParaRPr lang="en-US"/>
                </a:p>
              </p:txBody>
            </p:sp>
            <p:sp>
              <p:nvSpPr>
                <p:cNvPr id="33856" name="Text Box 9"/>
                <p:cNvSpPr txBox="1">
                  <a:spLocks noChangeArrowheads="1"/>
                </p:cNvSpPr>
                <p:nvPr/>
              </p:nvSpPr>
              <p:spPr bwMode="auto">
                <a:xfrm>
                  <a:off x="4368" y="864"/>
                  <a:ext cx="336" cy="304"/>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4</a:t>
                  </a:r>
                  <a:endParaRPr lang="en-US"/>
                </a:p>
              </p:txBody>
            </p:sp>
            <p:sp>
              <p:nvSpPr>
                <p:cNvPr id="33857" name="Text Box 10"/>
                <p:cNvSpPr txBox="1">
                  <a:spLocks noChangeArrowheads="1"/>
                </p:cNvSpPr>
                <p:nvPr/>
              </p:nvSpPr>
              <p:spPr bwMode="auto">
                <a:xfrm>
                  <a:off x="4704" y="864"/>
                  <a:ext cx="336" cy="304"/>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5</a:t>
                  </a:r>
                  <a:endParaRPr lang="en-US"/>
                </a:p>
              </p:txBody>
            </p:sp>
            <p:sp>
              <p:nvSpPr>
                <p:cNvPr id="33858" name="Text Box 11"/>
                <p:cNvSpPr txBox="1">
                  <a:spLocks noChangeArrowheads="1"/>
                </p:cNvSpPr>
                <p:nvPr/>
              </p:nvSpPr>
              <p:spPr bwMode="auto">
                <a:xfrm>
                  <a:off x="5040" y="864"/>
                  <a:ext cx="336" cy="304"/>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8</a:t>
                  </a:r>
                  <a:endParaRPr lang="en-US"/>
                </a:p>
              </p:txBody>
            </p:sp>
            <p:sp>
              <p:nvSpPr>
                <p:cNvPr id="33859" name="Text Box 12"/>
                <p:cNvSpPr txBox="1">
                  <a:spLocks noChangeArrowheads="1"/>
                </p:cNvSpPr>
                <p:nvPr/>
              </p:nvSpPr>
              <p:spPr bwMode="auto">
                <a:xfrm>
                  <a:off x="4368" y="1152"/>
                  <a:ext cx="336" cy="304"/>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6</a:t>
                  </a:r>
                  <a:endParaRPr lang="en-US"/>
                </a:p>
              </p:txBody>
            </p:sp>
            <p:sp>
              <p:nvSpPr>
                <p:cNvPr id="33860" name="Text Box 13"/>
                <p:cNvSpPr txBox="1">
                  <a:spLocks noChangeArrowheads="1"/>
                </p:cNvSpPr>
                <p:nvPr/>
              </p:nvSpPr>
              <p:spPr bwMode="auto">
                <a:xfrm>
                  <a:off x="4704" y="1152"/>
                  <a:ext cx="336" cy="304"/>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7</a:t>
                  </a:r>
                  <a:endParaRPr lang="en-US"/>
                </a:p>
              </p:txBody>
            </p:sp>
            <p:sp>
              <p:nvSpPr>
                <p:cNvPr id="33861" name="Text Box 14"/>
                <p:cNvSpPr txBox="1">
                  <a:spLocks noChangeArrowheads="1"/>
                </p:cNvSpPr>
                <p:nvPr/>
              </p:nvSpPr>
              <p:spPr bwMode="auto">
                <a:xfrm>
                  <a:off x="5040" y="1152"/>
                  <a:ext cx="336" cy="304"/>
                </a:xfrm>
                <a:prstGeom prst="rect">
                  <a:avLst/>
                </a:prstGeom>
                <a:solidFill>
                  <a:schemeClr val="bg1"/>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endParaRPr lang="en-US"/>
                </a:p>
              </p:txBody>
            </p:sp>
          </p:grpSp>
          <p:grpSp>
            <p:nvGrpSpPr>
              <p:cNvPr id="33804" name="Group 15"/>
              <p:cNvGrpSpPr>
                <a:grpSpLocks/>
              </p:cNvGrpSpPr>
              <p:nvPr/>
            </p:nvGrpSpPr>
            <p:grpSpPr bwMode="auto">
              <a:xfrm>
                <a:off x="3722" y="1469"/>
                <a:ext cx="1104" cy="960"/>
                <a:chOff x="3722" y="1477"/>
                <a:chExt cx="1104" cy="960"/>
              </a:xfrm>
            </p:grpSpPr>
            <p:sp>
              <p:nvSpPr>
                <p:cNvPr id="33842" name="Rectangle 16"/>
                <p:cNvSpPr>
                  <a:spLocks noChangeArrowheads="1"/>
                </p:cNvSpPr>
                <p:nvPr/>
              </p:nvSpPr>
              <p:spPr bwMode="auto">
                <a:xfrm>
                  <a:off x="3722" y="1477"/>
                  <a:ext cx="1104" cy="960"/>
                </a:xfrm>
                <a:prstGeom prst="rect">
                  <a:avLst/>
                </a:prstGeom>
                <a:solidFill>
                  <a:schemeClr val="tx1"/>
                </a:solidFill>
                <a:ln w="9525">
                  <a:solidFill>
                    <a:schemeClr val="tx1"/>
                  </a:solidFill>
                  <a:miter lim="800000"/>
                  <a:headEnd/>
                  <a:tailEnd/>
                </a:ln>
              </p:spPr>
              <p:txBody>
                <a:bodyPr wrap="none" anchor="ctr"/>
                <a:lstStyle/>
                <a:p>
                  <a:endParaRPr lang="en-US"/>
                </a:p>
              </p:txBody>
            </p:sp>
            <p:sp>
              <p:nvSpPr>
                <p:cNvPr id="33843" name="Text Box 17"/>
                <p:cNvSpPr txBox="1">
                  <a:spLocks noChangeArrowheads="1"/>
                </p:cNvSpPr>
                <p:nvPr/>
              </p:nvSpPr>
              <p:spPr bwMode="auto">
                <a:xfrm>
                  <a:off x="3770" y="1525"/>
                  <a:ext cx="336" cy="304"/>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1</a:t>
                  </a:r>
                  <a:endParaRPr lang="en-US"/>
                </a:p>
              </p:txBody>
            </p:sp>
            <p:sp>
              <p:nvSpPr>
                <p:cNvPr id="33844" name="Text Box 18"/>
                <p:cNvSpPr txBox="1">
                  <a:spLocks noChangeArrowheads="1"/>
                </p:cNvSpPr>
                <p:nvPr/>
              </p:nvSpPr>
              <p:spPr bwMode="auto">
                <a:xfrm>
                  <a:off x="4106" y="1525"/>
                  <a:ext cx="336" cy="304"/>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2</a:t>
                  </a:r>
                  <a:endParaRPr lang="en-US"/>
                </a:p>
              </p:txBody>
            </p:sp>
            <p:sp>
              <p:nvSpPr>
                <p:cNvPr id="33845" name="Text Box 19"/>
                <p:cNvSpPr txBox="1">
                  <a:spLocks noChangeArrowheads="1"/>
                </p:cNvSpPr>
                <p:nvPr/>
              </p:nvSpPr>
              <p:spPr bwMode="auto">
                <a:xfrm>
                  <a:off x="4442" y="1525"/>
                  <a:ext cx="336" cy="304"/>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3</a:t>
                  </a:r>
                  <a:endParaRPr lang="en-US"/>
                </a:p>
              </p:txBody>
            </p:sp>
            <p:sp>
              <p:nvSpPr>
                <p:cNvPr id="33846" name="Text Box 20"/>
                <p:cNvSpPr txBox="1">
                  <a:spLocks noChangeArrowheads="1"/>
                </p:cNvSpPr>
                <p:nvPr/>
              </p:nvSpPr>
              <p:spPr bwMode="auto">
                <a:xfrm>
                  <a:off x="3770" y="1813"/>
                  <a:ext cx="336" cy="304"/>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4</a:t>
                  </a:r>
                  <a:endParaRPr lang="en-US"/>
                </a:p>
              </p:txBody>
            </p:sp>
            <p:sp>
              <p:nvSpPr>
                <p:cNvPr id="33847" name="Text Box 21"/>
                <p:cNvSpPr txBox="1">
                  <a:spLocks noChangeArrowheads="1"/>
                </p:cNvSpPr>
                <p:nvPr/>
              </p:nvSpPr>
              <p:spPr bwMode="auto">
                <a:xfrm>
                  <a:off x="4106" y="1813"/>
                  <a:ext cx="336" cy="304"/>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5</a:t>
                  </a:r>
                  <a:endParaRPr lang="en-US"/>
                </a:p>
              </p:txBody>
            </p:sp>
            <p:sp>
              <p:nvSpPr>
                <p:cNvPr id="33848" name="Text Box 22"/>
                <p:cNvSpPr txBox="1">
                  <a:spLocks noChangeArrowheads="1"/>
                </p:cNvSpPr>
                <p:nvPr/>
              </p:nvSpPr>
              <p:spPr bwMode="auto">
                <a:xfrm>
                  <a:off x="4442" y="1813"/>
                  <a:ext cx="336" cy="304"/>
                </a:xfrm>
                <a:prstGeom prst="rect">
                  <a:avLst/>
                </a:prstGeom>
                <a:solidFill>
                  <a:schemeClr val="bg1"/>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endParaRPr lang="en-US"/>
                </a:p>
              </p:txBody>
            </p:sp>
            <p:sp>
              <p:nvSpPr>
                <p:cNvPr id="33849" name="Text Box 23"/>
                <p:cNvSpPr txBox="1">
                  <a:spLocks noChangeArrowheads="1"/>
                </p:cNvSpPr>
                <p:nvPr/>
              </p:nvSpPr>
              <p:spPr bwMode="auto">
                <a:xfrm>
                  <a:off x="3770" y="2101"/>
                  <a:ext cx="336" cy="304"/>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6</a:t>
                  </a:r>
                  <a:endParaRPr lang="en-US"/>
                </a:p>
              </p:txBody>
            </p:sp>
            <p:sp>
              <p:nvSpPr>
                <p:cNvPr id="33850" name="Text Box 24"/>
                <p:cNvSpPr txBox="1">
                  <a:spLocks noChangeArrowheads="1"/>
                </p:cNvSpPr>
                <p:nvPr/>
              </p:nvSpPr>
              <p:spPr bwMode="auto">
                <a:xfrm>
                  <a:off x="4106" y="2101"/>
                  <a:ext cx="336" cy="304"/>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7</a:t>
                  </a:r>
                  <a:endParaRPr lang="en-US"/>
                </a:p>
              </p:txBody>
            </p:sp>
            <p:sp>
              <p:nvSpPr>
                <p:cNvPr id="33851" name="Text Box 25"/>
                <p:cNvSpPr txBox="1">
                  <a:spLocks noChangeArrowheads="1"/>
                </p:cNvSpPr>
                <p:nvPr/>
              </p:nvSpPr>
              <p:spPr bwMode="auto">
                <a:xfrm>
                  <a:off x="4442" y="2101"/>
                  <a:ext cx="336" cy="304"/>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8</a:t>
                  </a:r>
                  <a:endParaRPr lang="en-US"/>
                </a:p>
              </p:txBody>
            </p:sp>
          </p:grpSp>
          <p:grpSp>
            <p:nvGrpSpPr>
              <p:cNvPr id="33805" name="Group 26"/>
              <p:cNvGrpSpPr>
                <a:grpSpLocks/>
              </p:cNvGrpSpPr>
              <p:nvPr/>
            </p:nvGrpSpPr>
            <p:grpSpPr bwMode="auto">
              <a:xfrm>
                <a:off x="2166" y="1469"/>
                <a:ext cx="1104" cy="960"/>
                <a:chOff x="2166" y="1469"/>
                <a:chExt cx="1104" cy="960"/>
              </a:xfrm>
            </p:grpSpPr>
            <p:sp>
              <p:nvSpPr>
                <p:cNvPr id="33832" name="Rectangle 27"/>
                <p:cNvSpPr>
                  <a:spLocks noChangeArrowheads="1"/>
                </p:cNvSpPr>
                <p:nvPr/>
              </p:nvSpPr>
              <p:spPr bwMode="auto">
                <a:xfrm>
                  <a:off x="2166" y="1469"/>
                  <a:ext cx="1104" cy="960"/>
                </a:xfrm>
                <a:prstGeom prst="rect">
                  <a:avLst/>
                </a:prstGeom>
                <a:solidFill>
                  <a:schemeClr val="tx1"/>
                </a:solidFill>
                <a:ln w="9525">
                  <a:solidFill>
                    <a:schemeClr val="tx1"/>
                  </a:solidFill>
                  <a:miter lim="800000"/>
                  <a:headEnd/>
                  <a:tailEnd/>
                </a:ln>
              </p:spPr>
              <p:txBody>
                <a:bodyPr wrap="none" anchor="ctr"/>
                <a:lstStyle/>
                <a:p>
                  <a:endParaRPr lang="en-US"/>
                </a:p>
              </p:txBody>
            </p:sp>
            <p:sp>
              <p:nvSpPr>
                <p:cNvPr id="33833" name="Text Box 28"/>
                <p:cNvSpPr txBox="1">
                  <a:spLocks noChangeArrowheads="1"/>
                </p:cNvSpPr>
                <p:nvPr/>
              </p:nvSpPr>
              <p:spPr bwMode="auto">
                <a:xfrm>
                  <a:off x="2214" y="1517"/>
                  <a:ext cx="336" cy="304"/>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1</a:t>
                  </a:r>
                  <a:endParaRPr lang="en-US"/>
                </a:p>
              </p:txBody>
            </p:sp>
            <p:sp>
              <p:nvSpPr>
                <p:cNvPr id="33834" name="Text Box 29"/>
                <p:cNvSpPr txBox="1">
                  <a:spLocks noChangeArrowheads="1"/>
                </p:cNvSpPr>
                <p:nvPr/>
              </p:nvSpPr>
              <p:spPr bwMode="auto">
                <a:xfrm>
                  <a:off x="2550" y="1517"/>
                  <a:ext cx="336" cy="304"/>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2</a:t>
                  </a:r>
                  <a:endParaRPr lang="en-US"/>
                </a:p>
              </p:txBody>
            </p:sp>
            <p:sp>
              <p:nvSpPr>
                <p:cNvPr id="33835" name="Text Box 30"/>
                <p:cNvSpPr txBox="1">
                  <a:spLocks noChangeArrowheads="1"/>
                </p:cNvSpPr>
                <p:nvPr/>
              </p:nvSpPr>
              <p:spPr bwMode="auto">
                <a:xfrm>
                  <a:off x="2886" y="1517"/>
                  <a:ext cx="336" cy="304"/>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3</a:t>
                  </a:r>
                  <a:endParaRPr lang="en-US"/>
                </a:p>
              </p:txBody>
            </p:sp>
            <p:sp>
              <p:nvSpPr>
                <p:cNvPr id="33836" name="Text Box 31"/>
                <p:cNvSpPr txBox="1">
                  <a:spLocks noChangeArrowheads="1"/>
                </p:cNvSpPr>
                <p:nvPr/>
              </p:nvSpPr>
              <p:spPr bwMode="auto">
                <a:xfrm>
                  <a:off x="2214" y="1805"/>
                  <a:ext cx="336" cy="304"/>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4</a:t>
                  </a:r>
                  <a:endParaRPr lang="en-US"/>
                </a:p>
              </p:txBody>
            </p:sp>
            <p:sp>
              <p:nvSpPr>
                <p:cNvPr id="33837" name="Text Box 32"/>
                <p:cNvSpPr txBox="1">
                  <a:spLocks noChangeArrowheads="1"/>
                </p:cNvSpPr>
                <p:nvPr/>
              </p:nvSpPr>
              <p:spPr bwMode="auto">
                <a:xfrm>
                  <a:off x="2550" y="1805"/>
                  <a:ext cx="336" cy="304"/>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5</a:t>
                  </a:r>
                  <a:endParaRPr lang="en-US"/>
                </a:p>
              </p:txBody>
            </p:sp>
            <p:sp>
              <p:nvSpPr>
                <p:cNvPr id="33838" name="Text Box 33"/>
                <p:cNvSpPr txBox="1">
                  <a:spLocks noChangeArrowheads="1"/>
                </p:cNvSpPr>
                <p:nvPr/>
              </p:nvSpPr>
              <p:spPr bwMode="auto">
                <a:xfrm>
                  <a:off x="2886" y="1805"/>
                  <a:ext cx="336" cy="304"/>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8</a:t>
                  </a:r>
                  <a:endParaRPr lang="en-US"/>
                </a:p>
              </p:txBody>
            </p:sp>
            <p:sp>
              <p:nvSpPr>
                <p:cNvPr id="33839" name="Text Box 34"/>
                <p:cNvSpPr txBox="1">
                  <a:spLocks noChangeArrowheads="1"/>
                </p:cNvSpPr>
                <p:nvPr/>
              </p:nvSpPr>
              <p:spPr bwMode="auto">
                <a:xfrm>
                  <a:off x="2214" y="2093"/>
                  <a:ext cx="336" cy="304"/>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6</a:t>
                  </a:r>
                  <a:endParaRPr lang="en-US"/>
                </a:p>
              </p:txBody>
            </p:sp>
            <p:sp>
              <p:nvSpPr>
                <p:cNvPr id="33840" name="Text Box 35"/>
                <p:cNvSpPr txBox="1">
                  <a:spLocks noChangeArrowheads="1"/>
                </p:cNvSpPr>
                <p:nvPr/>
              </p:nvSpPr>
              <p:spPr bwMode="auto">
                <a:xfrm>
                  <a:off x="2550" y="2093"/>
                  <a:ext cx="336" cy="304"/>
                </a:xfrm>
                <a:prstGeom prst="rect">
                  <a:avLst/>
                </a:prstGeom>
                <a:solidFill>
                  <a:schemeClr val="bg1"/>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endParaRPr lang="en-US"/>
                </a:p>
              </p:txBody>
            </p:sp>
            <p:sp>
              <p:nvSpPr>
                <p:cNvPr id="33841" name="Text Box 36"/>
                <p:cNvSpPr txBox="1">
                  <a:spLocks noChangeArrowheads="1"/>
                </p:cNvSpPr>
                <p:nvPr/>
              </p:nvSpPr>
              <p:spPr bwMode="auto">
                <a:xfrm>
                  <a:off x="2886" y="2093"/>
                  <a:ext cx="336" cy="304"/>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7</a:t>
                  </a:r>
                  <a:endParaRPr lang="en-US"/>
                </a:p>
              </p:txBody>
            </p:sp>
          </p:grpSp>
          <p:grpSp>
            <p:nvGrpSpPr>
              <p:cNvPr id="33806" name="Group 37"/>
              <p:cNvGrpSpPr>
                <a:grpSpLocks/>
              </p:cNvGrpSpPr>
              <p:nvPr/>
            </p:nvGrpSpPr>
            <p:grpSpPr bwMode="auto">
              <a:xfrm>
                <a:off x="2989" y="2863"/>
                <a:ext cx="1104" cy="960"/>
                <a:chOff x="2730" y="2893"/>
                <a:chExt cx="1104" cy="960"/>
              </a:xfrm>
            </p:grpSpPr>
            <p:sp>
              <p:nvSpPr>
                <p:cNvPr id="33822" name="Rectangle 38"/>
                <p:cNvSpPr>
                  <a:spLocks noChangeArrowheads="1"/>
                </p:cNvSpPr>
                <p:nvPr/>
              </p:nvSpPr>
              <p:spPr bwMode="auto">
                <a:xfrm>
                  <a:off x="2730" y="2893"/>
                  <a:ext cx="1104" cy="960"/>
                </a:xfrm>
                <a:prstGeom prst="rect">
                  <a:avLst/>
                </a:prstGeom>
                <a:solidFill>
                  <a:schemeClr val="tx1"/>
                </a:solidFill>
                <a:ln w="9525">
                  <a:solidFill>
                    <a:schemeClr val="tx1"/>
                  </a:solidFill>
                  <a:miter lim="800000"/>
                  <a:headEnd/>
                  <a:tailEnd/>
                </a:ln>
              </p:spPr>
              <p:txBody>
                <a:bodyPr wrap="none" anchor="ctr"/>
                <a:lstStyle/>
                <a:p>
                  <a:endParaRPr lang="en-US"/>
                </a:p>
              </p:txBody>
            </p:sp>
            <p:sp>
              <p:nvSpPr>
                <p:cNvPr id="33823" name="Text Box 39"/>
                <p:cNvSpPr txBox="1">
                  <a:spLocks noChangeArrowheads="1"/>
                </p:cNvSpPr>
                <p:nvPr/>
              </p:nvSpPr>
              <p:spPr bwMode="auto">
                <a:xfrm>
                  <a:off x="2778" y="2941"/>
                  <a:ext cx="336" cy="304"/>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1</a:t>
                  </a:r>
                  <a:endParaRPr lang="en-US"/>
                </a:p>
              </p:txBody>
            </p:sp>
            <p:sp>
              <p:nvSpPr>
                <p:cNvPr id="33824" name="Text Box 40"/>
                <p:cNvSpPr txBox="1">
                  <a:spLocks noChangeArrowheads="1"/>
                </p:cNvSpPr>
                <p:nvPr/>
              </p:nvSpPr>
              <p:spPr bwMode="auto">
                <a:xfrm>
                  <a:off x="3114" y="2941"/>
                  <a:ext cx="336" cy="304"/>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2</a:t>
                  </a:r>
                  <a:endParaRPr lang="en-US"/>
                </a:p>
              </p:txBody>
            </p:sp>
            <p:sp>
              <p:nvSpPr>
                <p:cNvPr id="33825" name="Text Box 41"/>
                <p:cNvSpPr txBox="1">
                  <a:spLocks noChangeArrowheads="1"/>
                </p:cNvSpPr>
                <p:nvPr/>
              </p:nvSpPr>
              <p:spPr bwMode="auto">
                <a:xfrm>
                  <a:off x="3450" y="2941"/>
                  <a:ext cx="336" cy="304"/>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3</a:t>
                  </a:r>
                  <a:endParaRPr lang="en-US"/>
                </a:p>
              </p:txBody>
            </p:sp>
            <p:sp>
              <p:nvSpPr>
                <p:cNvPr id="33826" name="Text Box 42"/>
                <p:cNvSpPr txBox="1">
                  <a:spLocks noChangeArrowheads="1"/>
                </p:cNvSpPr>
                <p:nvPr/>
              </p:nvSpPr>
              <p:spPr bwMode="auto">
                <a:xfrm>
                  <a:off x="2778" y="3229"/>
                  <a:ext cx="336" cy="304"/>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4</a:t>
                  </a:r>
                  <a:endParaRPr lang="en-US"/>
                </a:p>
              </p:txBody>
            </p:sp>
            <p:sp>
              <p:nvSpPr>
                <p:cNvPr id="33827" name="Text Box 43"/>
                <p:cNvSpPr txBox="1">
                  <a:spLocks noChangeArrowheads="1"/>
                </p:cNvSpPr>
                <p:nvPr/>
              </p:nvSpPr>
              <p:spPr bwMode="auto">
                <a:xfrm>
                  <a:off x="3114" y="3229"/>
                  <a:ext cx="336" cy="304"/>
                </a:xfrm>
                <a:prstGeom prst="rect">
                  <a:avLst/>
                </a:prstGeom>
                <a:solidFill>
                  <a:schemeClr val="bg1"/>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endParaRPr lang="en-US"/>
                </a:p>
              </p:txBody>
            </p:sp>
            <p:sp>
              <p:nvSpPr>
                <p:cNvPr id="33828" name="Text Box 44"/>
                <p:cNvSpPr txBox="1">
                  <a:spLocks noChangeArrowheads="1"/>
                </p:cNvSpPr>
                <p:nvPr/>
              </p:nvSpPr>
              <p:spPr bwMode="auto">
                <a:xfrm>
                  <a:off x="3450" y="3229"/>
                  <a:ext cx="336" cy="304"/>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5</a:t>
                  </a:r>
                  <a:endParaRPr lang="en-US"/>
                </a:p>
              </p:txBody>
            </p:sp>
            <p:sp>
              <p:nvSpPr>
                <p:cNvPr id="33829" name="Text Box 45"/>
                <p:cNvSpPr txBox="1">
                  <a:spLocks noChangeArrowheads="1"/>
                </p:cNvSpPr>
                <p:nvPr/>
              </p:nvSpPr>
              <p:spPr bwMode="auto">
                <a:xfrm>
                  <a:off x="2778" y="3517"/>
                  <a:ext cx="336" cy="304"/>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6</a:t>
                  </a:r>
                  <a:endParaRPr lang="en-US"/>
                </a:p>
              </p:txBody>
            </p:sp>
            <p:sp>
              <p:nvSpPr>
                <p:cNvPr id="33830" name="Text Box 46"/>
                <p:cNvSpPr txBox="1">
                  <a:spLocks noChangeArrowheads="1"/>
                </p:cNvSpPr>
                <p:nvPr/>
              </p:nvSpPr>
              <p:spPr bwMode="auto">
                <a:xfrm>
                  <a:off x="3114" y="3517"/>
                  <a:ext cx="336" cy="304"/>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7</a:t>
                  </a:r>
                  <a:endParaRPr lang="en-US"/>
                </a:p>
              </p:txBody>
            </p:sp>
            <p:sp>
              <p:nvSpPr>
                <p:cNvPr id="33831" name="Text Box 47"/>
                <p:cNvSpPr txBox="1">
                  <a:spLocks noChangeArrowheads="1"/>
                </p:cNvSpPr>
                <p:nvPr/>
              </p:nvSpPr>
              <p:spPr bwMode="auto">
                <a:xfrm>
                  <a:off x="3450" y="3517"/>
                  <a:ext cx="336" cy="304"/>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8</a:t>
                  </a:r>
                  <a:endParaRPr lang="en-US"/>
                </a:p>
              </p:txBody>
            </p:sp>
          </p:grpSp>
          <p:grpSp>
            <p:nvGrpSpPr>
              <p:cNvPr id="33807" name="Group 48"/>
              <p:cNvGrpSpPr>
                <a:grpSpLocks/>
              </p:cNvGrpSpPr>
              <p:nvPr/>
            </p:nvGrpSpPr>
            <p:grpSpPr bwMode="auto">
              <a:xfrm>
                <a:off x="4522" y="2863"/>
                <a:ext cx="1104" cy="960"/>
                <a:chOff x="4263" y="2863"/>
                <a:chExt cx="1104" cy="960"/>
              </a:xfrm>
            </p:grpSpPr>
            <p:sp>
              <p:nvSpPr>
                <p:cNvPr id="33812" name="Rectangle 49"/>
                <p:cNvSpPr>
                  <a:spLocks noChangeArrowheads="1"/>
                </p:cNvSpPr>
                <p:nvPr/>
              </p:nvSpPr>
              <p:spPr bwMode="auto">
                <a:xfrm>
                  <a:off x="4263" y="2863"/>
                  <a:ext cx="1104" cy="960"/>
                </a:xfrm>
                <a:prstGeom prst="rect">
                  <a:avLst/>
                </a:prstGeom>
                <a:solidFill>
                  <a:schemeClr val="tx1"/>
                </a:solidFill>
                <a:ln w="9525">
                  <a:solidFill>
                    <a:schemeClr val="tx1"/>
                  </a:solidFill>
                  <a:miter lim="800000"/>
                  <a:headEnd/>
                  <a:tailEnd/>
                </a:ln>
              </p:spPr>
              <p:txBody>
                <a:bodyPr wrap="none" anchor="ctr"/>
                <a:lstStyle/>
                <a:p>
                  <a:endParaRPr lang="en-US"/>
                </a:p>
              </p:txBody>
            </p:sp>
            <p:sp>
              <p:nvSpPr>
                <p:cNvPr id="33813" name="Text Box 50"/>
                <p:cNvSpPr txBox="1">
                  <a:spLocks noChangeArrowheads="1"/>
                </p:cNvSpPr>
                <p:nvPr/>
              </p:nvSpPr>
              <p:spPr bwMode="auto">
                <a:xfrm>
                  <a:off x="4311" y="2911"/>
                  <a:ext cx="336" cy="304"/>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1</a:t>
                  </a:r>
                  <a:endParaRPr lang="en-US"/>
                </a:p>
              </p:txBody>
            </p:sp>
            <p:sp>
              <p:nvSpPr>
                <p:cNvPr id="33814" name="Text Box 51"/>
                <p:cNvSpPr txBox="1">
                  <a:spLocks noChangeArrowheads="1"/>
                </p:cNvSpPr>
                <p:nvPr/>
              </p:nvSpPr>
              <p:spPr bwMode="auto">
                <a:xfrm>
                  <a:off x="4647" y="2911"/>
                  <a:ext cx="336" cy="304"/>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2</a:t>
                  </a:r>
                  <a:endParaRPr lang="en-US"/>
                </a:p>
              </p:txBody>
            </p:sp>
            <p:sp>
              <p:nvSpPr>
                <p:cNvPr id="33815" name="Text Box 52"/>
                <p:cNvSpPr txBox="1">
                  <a:spLocks noChangeArrowheads="1"/>
                </p:cNvSpPr>
                <p:nvPr/>
              </p:nvSpPr>
              <p:spPr bwMode="auto">
                <a:xfrm>
                  <a:off x="4983" y="2911"/>
                  <a:ext cx="336" cy="304"/>
                </a:xfrm>
                <a:prstGeom prst="rect">
                  <a:avLst/>
                </a:prstGeom>
                <a:solidFill>
                  <a:schemeClr val="bg1"/>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endParaRPr lang="en-US"/>
                </a:p>
              </p:txBody>
            </p:sp>
            <p:sp>
              <p:nvSpPr>
                <p:cNvPr id="33816" name="Text Box 53"/>
                <p:cNvSpPr txBox="1">
                  <a:spLocks noChangeArrowheads="1"/>
                </p:cNvSpPr>
                <p:nvPr/>
              </p:nvSpPr>
              <p:spPr bwMode="auto">
                <a:xfrm>
                  <a:off x="4311" y="3199"/>
                  <a:ext cx="336" cy="304"/>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4</a:t>
                  </a:r>
                  <a:endParaRPr lang="en-US"/>
                </a:p>
              </p:txBody>
            </p:sp>
            <p:sp>
              <p:nvSpPr>
                <p:cNvPr id="33817" name="Text Box 54"/>
                <p:cNvSpPr txBox="1">
                  <a:spLocks noChangeArrowheads="1"/>
                </p:cNvSpPr>
                <p:nvPr/>
              </p:nvSpPr>
              <p:spPr bwMode="auto">
                <a:xfrm>
                  <a:off x="4647" y="3199"/>
                  <a:ext cx="336" cy="304"/>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5</a:t>
                  </a:r>
                  <a:endParaRPr lang="en-US"/>
                </a:p>
              </p:txBody>
            </p:sp>
            <p:sp>
              <p:nvSpPr>
                <p:cNvPr id="33818" name="Text Box 55"/>
                <p:cNvSpPr txBox="1">
                  <a:spLocks noChangeArrowheads="1"/>
                </p:cNvSpPr>
                <p:nvPr/>
              </p:nvSpPr>
              <p:spPr bwMode="auto">
                <a:xfrm>
                  <a:off x="4983" y="3199"/>
                  <a:ext cx="336" cy="304"/>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3</a:t>
                  </a:r>
                  <a:endParaRPr lang="en-US"/>
                </a:p>
              </p:txBody>
            </p:sp>
            <p:sp>
              <p:nvSpPr>
                <p:cNvPr id="33819" name="Text Box 56"/>
                <p:cNvSpPr txBox="1">
                  <a:spLocks noChangeArrowheads="1"/>
                </p:cNvSpPr>
                <p:nvPr/>
              </p:nvSpPr>
              <p:spPr bwMode="auto">
                <a:xfrm>
                  <a:off x="4311" y="3487"/>
                  <a:ext cx="336" cy="304"/>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6</a:t>
                  </a:r>
                  <a:endParaRPr lang="en-US"/>
                </a:p>
              </p:txBody>
            </p:sp>
            <p:sp>
              <p:nvSpPr>
                <p:cNvPr id="33820" name="Text Box 57"/>
                <p:cNvSpPr txBox="1">
                  <a:spLocks noChangeArrowheads="1"/>
                </p:cNvSpPr>
                <p:nvPr/>
              </p:nvSpPr>
              <p:spPr bwMode="auto">
                <a:xfrm>
                  <a:off x="4647" y="3487"/>
                  <a:ext cx="336" cy="304"/>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7</a:t>
                  </a:r>
                  <a:endParaRPr lang="en-US"/>
                </a:p>
              </p:txBody>
            </p:sp>
            <p:sp>
              <p:nvSpPr>
                <p:cNvPr id="33821" name="Text Box 58"/>
                <p:cNvSpPr txBox="1">
                  <a:spLocks noChangeArrowheads="1"/>
                </p:cNvSpPr>
                <p:nvPr/>
              </p:nvSpPr>
              <p:spPr bwMode="auto">
                <a:xfrm>
                  <a:off x="4983" y="3487"/>
                  <a:ext cx="336" cy="304"/>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8</a:t>
                  </a:r>
                  <a:endParaRPr lang="en-US"/>
                </a:p>
              </p:txBody>
            </p:sp>
          </p:grpSp>
          <p:sp>
            <p:nvSpPr>
              <p:cNvPr id="33808" name="Line 59"/>
              <p:cNvSpPr>
                <a:spLocks noChangeShapeType="1"/>
              </p:cNvSpPr>
              <p:nvPr/>
            </p:nvSpPr>
            <p:spPr bwMode="auto">
              <a:xfrm flipH="1">
                <a:off x="2815" y="1185"/>
                <a:ext cx="525" cy="222"/>
              </a:xfrm>
              <a:prstGeom prst="line">
                <a:avLst/>
              </a:prstGeom>
              <a:noFill/>
              <a:ln w="9525">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33809" name="Line 60"/>
              <p:cNvSpPr>
                <a:spLocks noChangeShapeType="1"/>
              </p:cNvSpPr>
              <p:nvPr/>
            </p:nvSpPr>
            <p:spPr bwMode="auto">
              <a:xfrm>
                <a:off x="3652" y="1192"/>
                <a:ext cx="525" cy="222"/>
              </a:xfrm>
              <a:prstGeom prst="line">
                <a:avLst/>
              </a:prstGeom>
              <a:noFill/>
              <a:ln w="9525">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33810" name="Line 61"/>
              <p:cNvSpPr>
                <a:spLocks noChangeShapeType="1"/>
              </p:cNvSpPr>
              <p:nvPr/>
            </p:nvSpPr>
            <p:spPr bwMode="auto">
              <a:xfrm flipH="1">
                <a:off x="3615" y="2511"/>
                <a:ext cx="502" cy="266"/>
              </a:xfrm>
              <a:prstGeom prst="line">
                <a:avLst/>
              </a:prstGeom>
              <a:noFill/>
              <a:ln w="9525">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33811" name="Line 62"/>
              <p:cNvSpPr>
                <a:spLocks noChangeShapeType="1"/>
              </p:cNvSpPr>
              <p:nvPr/>
            </p:nvSpPr>
            <p:spPr bwMode="auto">
              <a:xfrm>
                <a:off x="4437" y="2504"/>
                <a:ext cx="487" cy="295"/>
              </a:xfrm>
              <a:prstGeom prst="line">
                <a:avLst/>
              </a:prstGeom>
              <a:noFill/>
              <a:ln w="9525">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grpSp>
        <p:sp>
          <p:nvSpPr>
            <p:cNvPr id="33798" name="Text Box 63"/>
            <p:cNvSpPr txBox="1">
              <a:spLocks noChangeArrowheads="1"/>
            </p:cNvSpPr>
            <p:nvPr/>
          </p:nvSpPr>
          <p:spPr bwMode="auto">
            <a:xfrm>
              <a:off x="3742" y="410"/>
              <a:ext cx="260" cy="40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3600" b="1"/>
                <a:t>6</a:t>
              </a:r>
              <a:endParaRPr lang="en-US"/>
            </a:p>
          </p:txBody>
        </p:sp>
        <p:sp>
          <p:nvSpPr>
            <p:cNvPr id="33799" name="Text Box 64"/>
            <p:cNvSpPr txBox="1">
              <a:spLocks noChangeArrowheads="1"/>
            </p:cNvSpPr>
            <p:nvPr/>
          </p:nvSpPr>
          <p:spPr bwMode="auto">
            <a:xfrm>
              <a:off x="2912" y="1743"/>
              <a:ext cx="260" cy="40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3600" b="1"/>
                <a:t>7</a:t>
              </a:r>
              <a:endParaRPr lang="en-US"/>
            </a:p>
          </p:txBody>
        </p:sp>
        <p:sp>
          <p:nvSpPr>
            <p:cNvPr id="33800" name="Text Box 65"/>
            <p:cNvSpPr txBox="1">
              <a:spLocks noChangeArrowheads="1"/>
            </p:cNvSpPr>
            <p:nvPr/>
          </p:nvSpPr>
          <p:spPr bwMode="auto">
            <a:xfrm>
              <a:off x="4475" y="1728"/>
              <a:ext cx="260" cy="40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3600" b="1"/>
                <a:t>5</a:t>
              </a:r>
              <a:endParaRPr lang="en-US"/>
            </a:p>
          </p:txBody>
        </p:sp>
        <p:sp>
          <p:nvSpPr>
            <p:cNvPr id="33801" name="Text Box 66"/>
            <p:cNvSpPr txBox="1">
              <a:spLocks noChangeArrowheads="1"/>
            </p:cNvSpPr>
            <p:nvPr/>
          </p:nvSpPr>
          <p:spPr bwMode="auto">
            <a:xfrm>
              <a:off x="3728" y="3120"/>
              <a:ext cx="260" cy="40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3600" b="1"/>
                <a:t>6</a:t>
              </a:r>
              <a:endParaRPr lang="en-US"/>
            </a:p>
          </p:txBody>
        </p:sp>
        <p:sp>
          <p:nvSpPr>
            <p:cNvPr id="33802" name="Text Box 67"/>
            <p:cNvSpPr txBox="1">
              <a:spLocks noChangeArrowheads="1"/>
            </p:cNvSpPr>
            <p:nvPr/>
          </p:nvSpPr>
          <p:spPr bwMode="auto">
            <a:xfrm>
              <a:off x="5252" y="3120"/>
              <a:ext cx="260" cy="40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3600" b="1"/>
                <a:t>6</a:t>
              </a:r>
              <a:endParaRPr lang="en-US"/>
            </a:p>
          </p:txBody>
        </p:sp>
      </p:grpSp>
      <p:sp>
        <p:nvSpPr>
          <p:cNvPr id="33794" name="Text Box 68"/>
          <p:cNvSpPr txBox="1">
            <a:spLocks noChangeArrowheads="1"/>
          </p:cNvSpPr>
          <p:nvPr/>
        </p:nvSpPr>
        <p:spPr bwMode="auto">
          <a:xfrm>
            <a:off x="212725" y="774700"/>
            <a:ext cx="2911475" cy="526298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800" dirty="0"/>
              <a:t>In this example, hill climbing doesn’t work!</a:t>
            </a:r>
          </a:p>
          <a:p>
            <a:endParaRPr lang="en-US" sz="2800" dirty="0"/>
          </a:p>
          <a:p>
            <a:r>
              <a:rPr lang="en-US" sz="2800" dirty="0"/>
              <a:t>All nodes on fringe are taking a step </a:t>
            </a:r>
            <a:r>
              <a:rPr lang="ja-JP" altLang="en-US" sz="2800" dirty="0"/>
              <a:t>“</a:t>
            </a:r>
            <a:r>
              <a:rPr lang="en-US" altLang="ja-JP" sz="2800" dirty="0"/>
              <a:t>backwards</a:t>
            </a:r>
            <a:r>
              <a:rPr lang="ja-JP" altLang="en-US" sz="2800" dirty="0"/>
              <a:t>”</a:t>
            </a:r>
            <a:endParaRPr lang="en-US" altLang="ja-JP" sz="2800" dirty="0"/>
          </a:p>
          <a:p>
            <a:r>
              <a:rPr lang="en-US" sz="2800" dirty="0"/>
              <a:t>(local minima)</a:t>
            </a:r>
          </a:p>
          <a:p>
            <a:endParaRPr lang="en-US" sz="2800" dirty="0"/>
          </a:p>
          <a:p>
            <a:r>
              <a:rPr lang="en-US" sz="2800" dirty="0"/>
              <a:t>This puzzle </a:t>
            </a:r>
            <a:r>
              <a:rPr lang="en-US" sz="2800" i="1" dirty="0"/>
              <a:t>is</a:t>
            </a:r>
            <a:r>
              <a:rPr lang="en-US" sz="2800" dirty="0"/>
              <a:t> solvable in just 12 more steps</a:t>
            </a:r>
          </a:p>
        </p:txBody>
      </p:sp>
      <p:sp>
        <p:nvSpPr>
          <p:cNvPr id="33795" name="Rectangle 69"/>
          <p:cNvSpPr>
            <a:spLocks noChangeArrowheads="1"/>
          </p:cNvSpPr>
          <p:nvPr/>
        </p:nvSpPr>
        <p:spPr bwMode="auto">
          <a:xfrm>
            <a:off x="7885113" y="369888"/>
            <a:ext cx="777875" cy="51911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p>
            <a:r>
              <a:rPr lang="en-US" sz="2800" i="1"/>
              <a:t>h</a:t>
            </a:r>
            <a:r>
              <a:rPr lang="en-US" sz="2800"/>
              <a:t>(n)</a:t>
            </a:r>
            <a:endParaRPr lang="en-US"/>
          </a:p>
        </p:txBody>
      </p:sp>
      <p:sp>
        <p:nvSpPr>
          <p:cNvPr id="33796" name="Line 70"/>
          <p:cNvSpPr>
            <a:spLocks noChangeShapeType="1"/>
          </p:cNvSpPr>
          <p:nvPr/>
        </p:nvSpPr>
        <p:spPr bwMode="auto">
          <a:xfrm flipH="1">
            <a:off x="6937375" y="741363"/>
            <a:ext cx="987425" cy="209550"/>
          </a:xfrm>
          <a:prstGeom prst="line">
            <a:avLst/>
          </a:prstGeom>
          <a:noFill/>
          <a:ln w="9525">
            <a:solidFill>
              <a:schemeClr val="tx1"/>
            </a:solidFill>
            <a:round/>
            <a:headEnd/>
            <a:tailEnd type="triangle" w="med" len="med"/>
          </a:ln>
          <a:extLst>
            <a:ext uri="{909E8E84-426E-40dd-AFC4-6F175D3DCCD1}">
              <a14:hiddenFill xmlns="" xmlns:a14="http://schemas.microsoft.com/office/drawing/2010/main">
                <a:noFill/>
              </a14:hiddenFill>
            </a:ext>
          </a:extLst>
        </p:spPr>
        <p:txBody>
          <a:bodyPr wrap="none" anchor="ctr"/>
          <a:lstStyle/>
          <a:p>
            <a:endParaRPr 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Rectangle 2"/>
          <p:cNvSpPr>
            <a:spLocks noGrp="1" noChangeArrowheads="1"/>
          </p:cNvSpPr>
          <p:nvPr>
            <p:ph type="title"/>
          </p:nvPr>
        </p:nvSpPr>
        <p:spPr>
          <a:xfrm>
            <a:off x="685800" y="304800"/>
            <a:ext cx="7772400" cy="1143000"/>
          </a:xfrm>
        </p:spPr>
        <p:txBody>
          <a:bodyPr/>
          <a:lstStyle/>
          <a:p>
            <a:r>
              <a:rPr lang="en-US">
                <a:latin typeface="Calibri" charset="0"/>
                <a:ea typeface="ＭＳ Ｐゴシック" charset="0"/>
                <a:cs typeface="ＭＳ Ｐゴシック" charset="0"/>
                <a:hlinkClick r:id="rId3"/>
              </a:rPr>
              <a:t>Best-first search</a:t>
            </a:r>
            <a:endParaRPr lang="en-US">
              <a:latin typeface="Calibri" charset="0"/>
              <a:ea typeface="ＭＳ Ｐゴシック" charset="0"/>
              <a:cs typeface="ＭＳ Ｐゴシック" charset="0"/>
            </a:endParaRPr>
          </a:p>
        </p:txBody>
      </p:sp>
      <p:sp>
        <p:nvSpPr>
          <p:cNvPr id="35842" name="Rectangle 3"/>
          <p:cNvSpPr>
            <a:spLocks noGrp="1" noChangeArrowheads="1"/>
          </p:cNvSpPr>
          <p:nvPr>
            <p:ph type="body" idx="1"/>
          </p:nvPr>
        </p:nvSpPr>
        <p:spPr>
          <a:xfrm>
            <a:off x="914400" y="1600200"/>
            <a:ext cx="7543800" cy="4648200"/>
          </a:xfrm>
        </p:spPr>
        <p:txBody>
          <a:bodyPr/>
          <a:lstStyle/>
          <a:p>
            <a:r>
              <a:rPr lang="en-US" dirty="0">
                <a:latin typeface="Calibri" charset="0"/>
                <a:ea typeface="ＭＳ Ｐゴシック" charset="0"/>
                <a:cs typeface="ＭＳ Ｐゴシック" charset="0"/>
              </a:rPr>
              <a:t>Search algorithm that optimizes </a:t>
            </a:r>
            <a:r>
              <a:rPr lang="en-US" b="1" dirty="0">
                <a:latin typeface="Calibri" charset="0"/>
                <a:ea typeface="ＭＳ Ｐゴシック" charset="0"/>
                <a:cs typeface="ＭＳ Ｐゴシック" charset="0"/>
              </a:rPr>
              <a:t>depth-first search </a:t>
            </a:r>
            <a:r>
              <a:rPr lang="en-US" dirty="0">
                <a:latin typeface="Calibri" charset="0"/>
                <a:ea typeface="ＭＳ Ｐゴシック" charset="0"/>
                <a:cs typeface="ＭＳ Ｐゴシック" charset="0"/>
              </a:rPr>
              <a:t>by expanding most promising node chosen according to heuristic rule</a:t>
            </a:r>
          </a:p>
          <a:p>
            <a:r>
              <a:rPr lang="en-US" dirty="0">
                <a:latin typeface="Calibri" charset="0"/>
                <a:ea typeface="ＭＳ Ｐゴシック" charset="0"/>
                <a:cs typeface="ＭＳ Ｐゴシック" charset="0"/>
              </a:rPr>
              <a:t>Order nodes on nodes list by increasing value of an evaluation function, </a:t>
            </a:r>
            <a:r>
              <a:rPr lang="en-US" b="1" dirty="0">
                <a:solidFill>
                  <a:srgbClr val="000000"/>
                </a:solidFill>
                <a:latin typeface="Calibri" charset="0"/>
                <a:ea typeface="ＭＳ Ｐゴシック" charset="0"/>
                <a:cs typeface="ＭＳ Ｐゴシック" charset="0"/>
              </a:rPr>
              <a:t>f(n)</a:t>
            </a:r>
            <a:r>
              <a:rPr lang="en-US" dirty="0">
                <a:latin typeface="Calibri" charset="0"/>
                <a:ea typeface="ＭＳ Ｐゴシック" charset="0"/>
                <a:cs typeface="ＭＳ Ｐゴシック" charset="0"/>
              </a:rPr>
              <a:t>, incorporating domain-specific information</a:t>
            </a:r>
          </a:p>
          <a:p>
            <a:r>
              <a:rPr lang="en-US" dirty="0">
                <a:latin typeface="Calibri" charset="0"/>
                <a:ea typeface="ＭＳ Ｐゴシック" charset="0"/>
                <a:cs typeface="ＭＳ Ｐゴシック" charset="0"/>
              </a:rPr>
              <a:t>This is a generic way of referring to the class of informed methods</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Rectangle 2"/>
          <p:cNvSpPr>
            <a:spLocks noGrp="1" noChangeArrowheads="1"/>
          </p:cNvSpPr>
          <p:nvPr>
            <p:ph type="title"/>
          </p:nvPr>
        </p:nvSpPr>
        <p:spPr>
          <a:xfrm>
            <a:off x="685800" y="304800"/>
            <a:ext cx="7772400" cy="1143000"/>
          </a:xfrm>
        </p:spPr>
        <p:txBody>
          <a:bodyPr/>
          <a:lstStyle/>
          <a:p>
            <a:r>
              <a:rPr lang="en-US" dirty="0">
                <a:latin typeface="Calibri" charset="0"/>
                <a:ea typeface="ＭＳ Ｐゴシック" charset="0"/>
                <a:cs typeface="ＭＳ Ｐゴシック" charset="0"/>
              </a:rPr>
              <a:t>Greedy best first search search</a:t>
            </a:r>
          </a:p>
        </p:txBody>
      </p:sp>
      <p:sp>
        <p:nvSpPr>
          <p:cNvPr id="37891" name="Rectangle 3"/>
          <p:cNvSpPr>
            <a:spLocks noGrp="1" noChangeArrowheads="1"/>
          </p:cNvSpPr>
          <p:nvPr>
            <p:ph type="body" idx="1"/>
          </p:nvPr>
        </p:nvSpPr>
        <p:spPr>
          <a:xfrm>
            <a:off x="228600" y="1371600"/>
            <a:ext cx="6096000" cy="5257800"/>
          </a:xfrm>
        </p:spPr>
        <p:txBody>
          <a:bodyPr/>
          <a:lstStyle/>
          <a:p>
            <a:pPr marL="236538" indent="-236538">
              <a:defRPr/>
            </a:pPr>
            <a:r>
              <a:rPr lang="en-US" sz="2600" dirty="0">
                <a:latin typeface="Calibri" charset="0"/>
                <a:ea typeface="ＭＳ Ｐゴシック" charset="0"/>
                <a:cs typeface="ＭＳ Ｐゴシック" charset="0"/>
              </a:rPr>
              <a:t>A </a:t>
            </a:r>
            <a:r>
              <a:rPr lang="en-US" sz="2600" dirty="0">
                <a:latin typeface="Calibri" charset="0"/>
                <a:ea typeface="ＭＳ Ｐゴシック" charset="0"/>
                <a:cs typeface="ＭＳ Ｐゴシック" charset="0"/>
                <a:hlinkClick r:id="rId3"/>
              </a:rPr>
              <a:t>greedy algorithm</a:t>
            </a:r>
            <a:r>
              <a:rPr lang="en-US" sz="2600" dirty="0">
                <a:latin typeface="Calibri" charset="0"/>
                <a:ea typeface="ＭＳ Ｐゴシック" charset="0"/>
                <a:cs typeface="ＭＳ Ｐゴシック" charset="0"/>
              </a:rPr>
              <a:t> makes locally optimal choices in hope of finding a global optimum</a:t>
            </a:r>
          </a:p>
          <a:p>
            <a:pPr marL="236538" indent="-236538">
              <a:defRPr/>
            </a:pPr>
            <a:r>
              <a:rPr lang="en-US" sz="2600" dirty="0">
                <a:latin typeface="Calibri" charset="0"/>
                <a:ea typeface="ＭＳ Ｐゴシック" charset="0"/>
                <a:cs typeface="ＭＳ Ｐゴシック" charset="0"/>
              </a:rPr>
              <a:t>Uses evaluation function </a:t>
            </a:r>
            <a:r>
              <a:rPr lang="en-US" sz="2600" i="1" dirty="0">
                <a:latin typeface="Calibri" charset="0"/>
                <a:ea typeface="ＭＳ Ｐゴシック" charset="0"/>
                <a:cs typeface="ＭＳ Ｐゴシック" charset="0"/>
              </a:rPr>
              <a:t>f(n) = h(n)</a:t>
            </a:r>
            <a:r>
              <a:rPr lang="en-US" sz="2600" dirty="0">
                <a:latin typeface="Calibri" charset="0"/>
                <a:ea typeface="ＭＳ Ｐゴシック" charset="0"/>
                <a:cs typeface="ＭＳ Ｐゴシック" charset="0"/>
              </a:rPr>
              <a:t>, sorting nodes by increasing values of </a:t>
            </a:r>
            <a:r>
              <a:rPr lang="en-US" sz="2600" i="1" dirty="0">
                <a:latin typeface="Calibri" charset="0"/>
                <a:ea typeface="ＭＳ Ｐゴシック" charset="0"/>
                <a:cs typeface="ＭＳ Ｐゴシック" charset="0"/>
              </a:rPr>
              <a:t>f</a:t>
            </a:r>
            <a:endParaRPr lang="en-US" sz="2600" dirty="0">
              <a:latin typeface="Calibri" charset="0"/>
              <a:ea typeface="ＭＳ Ｐゴシック" charset="0"/>
              <a:cs typeface="ＭＳ Ｐゴシック" charset="0"/>
            </a:endParaRPr>
          </a:p>
          <a:p>
            <a:pPr marL="236538" indent="-236538">
              <a:defRPr/>
            </a:pPr>
            <a:r>
              <a:rPr lang="en-US" sz="2600" dirty="0">
                <a:latin typeface="Calibri" charset="0"/>
                <a:ea typeface="ＭＳ Ｐゴシック" charset="0"/>
                <a:cs typeface="ＭＳ Ｐゴシック" charset="0"/>
              </a:rPr>
              <a:t>Selects node to expand appearing </a:t>
            </a:r>
            <a:r>
              <a:rPr lang="en-US" sz="2600" b="1" dirty="0">
                <a:solidFill>
                  <a:srgbClr val="000000"/>
                </a:solidFill>
                <a:latin typeface="Calibri" charset="0"/>
                <a:ea typeface="ＭＳ Ｐゴシック" charset="0"/>
                <a:cs typeface="ＭＳ Ｐゴシック" charset="0"/>
              </a:rPr>
              <a:t>closest</a:t>
            </a:r>
            <a:r>
              <a:rPr lang="en-US" sz="2600" dirty="0">
                <a:latin typeface="Calibri" charset="0"/>
                <a:ea typeface="ＭＳ Ｐゴシック" charset="0"/>
                <a:cs typeface="ＭＳ Ｐゴシック" charset="0"/>
              </a:rPr>
              <a:t> to goal (i.e., node with smallest f value) </a:t>
            </a:r>
          </a:p>
          <a:p>
            <a:pPr marL="236538" indent="-236538">
              <a:defRPr/>
            </a:pPr>
            <a:r>
              <a:rPr lang="en-US" sz="2600" dirty="0">
                <a:latin typeface="Calibri" charset="0"/>
                <a:ea typeface="ＭＳ Ｐゴシック" charset="0"/>
                <a:cs typeface="ＭＳ Ｐゴシック" charset="0"/>
              </a:rPr>
              <a:t>Not complete </a:t>
            </a:r>
          </a:p>
          <a:p>
            <a:pPr marL="236538" indent="-236538">
              <a:defRPr/>
            </a:pPr>
            <a:r>
              <a:rPr lang="en-US" sz="2600" dirty="0">
                <a:latin typeface="Calibri" charset="0"/>
                <a:ea typeface="ＭＳ Ｐゴシック" charset="0"/>
                <a:cs typeface="ＭＳ Ｐゴシック" charset="0"/>
              </a:rPr>
              <a:t>Not </a:t>
            </a:r>
            <a:r>
              <a:rPr lang="en-US" sz="2600" dirty="0">
                <a:latin typeface="Calibri" charset="0"/>
                <a:ea typeface="ＭＳ Ｐゴシック" charset="0"/>
                <a:cs typeface="ＭＳ Ｐゴシック" charset="0"/>
                <a:hlinkClick r:id="rId4"/>
              </a:rPr>
              <a:t>admissible</a:t>
            </a:r>
            <a:r>
              <a:rPr lang="en-US" sz="2600" dirty="0">
                <a:latin typeface="Calibri" charset="0"/>
                <a:ea typeface="ＭＳ Ｐゴシック" charset="0"/>
                <a:cs typeface="ＭＳ Ｐゴシック" charset="0"/>
              </a:rPr>
              <a:t>, as in example</a:t>
            </a:r>
          </a:p>
          <a:p>
            <a:pPr marL="458788" lvl="1" indent="-228600">
              <a:defRPr/>
            </a:pPr>
            <a:r>
              <a:rPr lang="en-US" sz="2400" dirty="0">
                <a:latin typeface="Calibri" charset="0"/>
                <a:ea typeface="ＭＳ Ｐゴシック" charset="0"/>
              </a:rPr>
              <a:t>Assume arc costs = 1, greedy search finds goal g, with solution cost of 5</a:t>
            </a:r>
          </a:p>
          <a:p>
            <a:pPr marL="458788" lvl="1" indent="-228600">
              <a:defRPr/>
            </a:pPr>
            <a:r>
              <a:rPr lang="en-US" sz="2400" dirty="0">
                <a:latin typeface="Calibri" charset="0"/>
                <a:ea typeface="ＭＳ Ｐゴシック" charset="0"/>
              </a:rPr>
              <a:t>Optimal solution is path to goal with cost 3</a:t>
            </a:r>
          </a:p>
          <a:p>
            <a:pPr marL="342900" lvl="1" indent="0">
              <a:buFont typeface="Arial" charset="0"/>
              <a:buNone/>
              <a:defRPr/>
            </a:pPr>
            <a:r>
              <a:rPr lang="en-US" sz="3600" dirty="0">
                <a:latin typeface="Calibri" charset="0"/>
                <a:ea typeface="ＭＳ Ｐゴシック" charset="0"/>
              </a:rPr>
              <a:t> </a:t>
            </a:r>
          </a:p>
          <a:p>
            <a:pPr>
              <a:defRPr/>
            </a:pPr>
            <a:endParaRPr lang="en-US" sz="2400" dirty="0">
              <a:latin typeface="Calibri" charset="0"/>
              <a:ea typeface="ＭＳ Ｐゴシック" charset="0"/>
              <a:cs typeface="ＭＳ Ｐゴシック" charset="0"/>
            </a:endParaRPr>
          </a:p>
        </p:txBody>
      </p:sp>
      <p:grpSp>
        <p:nvGrpSpPr>
          <p:cNvPr id="2" name="Group 50"/>
          <p:cNvGrpSpPr>
            <a:grpSpLocks/>
          </p:cNvGrpSpPr>
          <p:nvPr/>
        </p:nvGrpSpPr>
        <p:grpSpPr bwMode="auto">
          <a:xfrm>
            <a:off x="6403975" y="1935163"/>
            <a:ext cx="2587625" cy="4238625"/>
            <a:chOff x="3746" y="1219"/>
            <a:chExt cx="1630" cy="2670"/>
          </a:xfrm>
        </p:grpSpPr>
        <p:grpSp>
          <p:nvGrpSpPr>
            <p:cNvPr id="37892" name="Group 6"/>
            <p:cNvGrpSpPr>
              <a:grpSpLocks/>
            </p:cNvGrpSpPr>
            <p:nvPr/>
          </p:nvGrpSpPr>
          <p:grpSpPr bwMode="auto">
            <a:xfrm>
              <a:off x="4410" y="1219"/>
              <a:ext cx="288" cy="365"/>
              <a:chOff x="3696" y="1507"/>
              <a:chExt cx="288" cy="365"/>
            </a:xfrm>
          </p:grpSpPr>
          <p:sp>
            <p:nvSpPr>
              <p:cNvPr id="37933" name="Oval 7"/>
              <p:cNvSpPr>
                <a:spLocks noChangeArrowheads="1"/>
              </p:cNvSpPr>
              <p:nvPr/>
            </p:nvSpPr>
            <p:spPr bwMode="auto">
              <a:xfrm>
                <a:off x="3696" y="1584"/>
                <a:ext cx="288" cy="288"/>
              </a:xfrm>
              <a:prstGeom prst="ellipse">
                <a:avLst/>
              </a:prstGeom>
              <a:noFill/>
              <a:ln w="28575">
                <a:solidFill>
                  <a:schemeClr val="tx1"/>
                </a:solidFill>
                <a:round/>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37934" name="Text Box 8"/>
              <p:cNvSpPr txBox="1">
                <a:spLocks noChangeArrowheads="1"/>
              </p:cNvSpPr>
              <p:nvPr/>
            </p:nvSpPr>
            <p:spPr bwMode="auto">
              <a:xfrm>
                <a:off x="3740" y="1507"/>
                <a:ext cx="244" cy="36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3200" b="1"/>
                  <a:t>a</a:t>
                </a:r>
              </a:p>
            </p:txBody>
          </p:sp>
        </p:grpSp>
        <p:grpSp>
          <p:nvGrpSpPr>
            <p:cNvPr id="37893" name="Group 9"/>
            <p:cNvGrpSpPr>
              <a:grpSpLocks/>
            </p:cNvGrpSpPr>
            <p:nvPr/>
          </p:nvGrpSpPr>
          <p:grpSpPr bwMode="auto">
            <a:xfrm>
              <a:off x="4698" y="1680"/>
              <a:ext cx="302" cy="365"/>
              <a:chOff x="3696" y="1507"/>
              <a:chExt cx="302" cy="365"/>
            </a:xfrm>
          </p:grpSpPr>
          <p:sp>
            <p:nvSpPr>
              <p:cNvPr id="37931" name="Oval 10"/>
              <p:cNvSpPr>
                <a:spLocks noChangeArrowheads="1"/>
              </p:cNvSpPr>
              <p:nvPr/>
            </p:nvSpPr>
            <p:spPr bwMode="auto">
              <a:xfrm>
                <a:off x="3696" y="1584"/>
                <a:ext cx="288" cy="288"/>
              </a:xfrm>
              <a:prstGeom prst="ellipse">
                <a:avLst/>
              </a:prstGeom>
              <a:noFill/>
              <a:ln w="28575">
                <a:solidFill>
                  <a:schemeClr val="tx1"/>
                </a:solidFill>
                <a:round/>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37932" name="Text Box 11"/>
              <p:cNvSpPr txBox="1">
                <a:spLocks noChangeArrowheads="1"/>
              </p:cNvSpPr>
              <p:nvPr/>
            </p:nvSpPr>
            <p:spPr bwMode="auto">
              <a:xfrm>
                <a:off x="3740" y="1507"/>
                <a:ext cx="258" cy="36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3200" b="1"/>
                  <a:t>h</a:t>
                </a:r>
              </a:p>
            </p:txBody>
          </p:sp>
        </p:grpSp>
        <p:grpSp>
          <p:nvGrpSpPr>
            <p:cNvPr id="37894" name="Group 12"/>
            <p:cNvGrpSpPr>
              <a:grpSpLocks/>
            </p:cNvGrpSpPr>
            <p:nvPr/>
          </p:nvGrpSpPr>
          <p:grpSpPr bwMode="auto">
            <a:xfrm>
              <a:off x="4122" y="1680"/>
              <a:ext cx="302" cy="365"/>
              <a:chOff x="3696" y="1507"/>
              <a:chExt cx="302" cy="365"/>
            </a:xfrm>
          </p:grpSpPr>
          <p:sp>
            <p:nvSpPr>
              <p:cNvPr id="37929" name="Oval 13"/>
              <p:cNvSpPr>
                <a:spLocks noChangeArrowheads="1"/>
              </p:cNvSpPr>
              <p:nvPr/>
            </p:nvSpPr>
            <p:spPr bwMode="auto">
              <a:xfrm>
                <a:off x="3696" y="1584"/>
                <a:ext cx="288" cy="288"/>
              </a:xfrm>
              <a:prstGeom prst="ellipse">
                <a:avLst/>
              </a:prstGeom>
              <a:noFill/>
              <a:ln w="28575">
                <a:solidFill>
                  <a:schemeClr val="tx1"/>
                </a:solidFill>
                <a:round/>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37930" name="Text Box 14"/>
              <p:cNvSpPr txBox="1">
                <a:spLocks noChangeArrowheads="1"/>
              </p:cNvSpPr>
              <p:nvPr/>
            </p:nvSpPr>
            <p:spPr bwMode="auto">
              <a:xfrm>
                <a:off x="3740" y="1507"/>
                <a:ext cx="258" cy="36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3200" b="1"/>
                  <a:t>b</a:t>
                </a:r>
              </a:p>
            </p:txBody>
          </p:sp>
        </p:grpSp>
        <p:grpSp>
          <p:nvGrpSpPr>
            <p:cNvPr id="37895" name="Group 15"/>
            <p:cNvGrpSpPr>
              <a:grpSpLocks/>
            </p:cNvGrpSpPr>
            <p:nvPr/>
          </p:nvGrpSpPr>
          <p:grpSpPr bwMode="auto">
            <a:xfrm>
              <a:off x="4122" y="2141"/>
              <a:ext cx="288" cy="365"/>
              <a:chOff x="3696" y="1507"/>
              <a:chExt cx="288" cy="365"/>
            </a:xfrm>
          </p:grpSpPr>
          <p:sp>
            <p:nvSpPr>
              <p:cNvPr id="37927" name="Oval 16"/>
              <p:cNvSpPr>
                <a:spLocks noChangeArrowheads="1"/>
              </p:cNvSpPr>
              <p:nvPr/>
            </p:nvSpPr>
            <p:spPr bwMode="auto">
              <a:xfrm>
                <a:off x="3696" y="1584"/>
                <a:ext cx="288" cy="288"/>
              </a:xfrm>
              <a:prstGeom prst="ellipse">
                <a:avLst/>
              </a:prstGeom>
              <a:noFill/>
              <a:ln w="28575">
                <a:solidFill>
                  <a:schemeClr val="tx1"/>
                </a:solidFill>
                <a:round/>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37928" name="Text Box 17"/>
              <p:cNvSpPr txBox="1">
                <a:spLocks noChangeArrowheads="1"/>
              </p:cNvSpPr>
              <p:nvPr/>
            </p:nvSpPr>
            <p:spPr bwMode="auto">
              <a:xfrm>
                <a:off x="3740" y="1507"/>
                <a:ext cx="230" cy="36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3200" b="1"/>
                  <a:t>c</a:t>
                </a:r>
              </a:p>
            </p:txBody>
          </p:sp>
        </p:grpSp>
        <p:grpSp>
          <p:nvGrpSpPr>
            <p:cNvPr id="37896" name="Group 18"/>
            <p:cNvGrpSpPr>
              <a:grpSpLocks/>
            </p:cNvGrpSpPr>
            <p:nvPr/>
          </p:nvGrpSpPr>
          <p:grpSpPr bwMode="auto">
            <a:xfrm>
              <a:off x="4122" y="2602"/>
              <a:ext cx="302" cy="365"/>
              <a:chOff x="3696" y="1507"/>
              <a:chExt cx="302" cy="365"/>
            </a:xfrm>
          </p:grpSpPr>
          <p:sp>
            <p:nvSpPr>
              <p:cNvPr id="37925" name="Oval 19"/>
              <p:cNvSpPr>
                <a:spLocks noChangeArrowheads="1"/>
              </p:cNvSpPr>
              <p:nvPr/>
            </p:nvSpPr>
            <p:spPr bwMode="auto">
              <a:xfrm>
                <a:off x="3696" y="1584"/>
                <a:ext cx="288" cy="288"/>
              </a:xfrm>
              <a:prstGeom prst="ellipse">
                <a:avLst/>
              </a:prstGeom>
              <a:noFill/>
              <a:ln w="28575">
                <a:solidFill>
                  <a:schemeClr val="tx1"/>
                </a:solidFill>
                <a:round/>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37926" name="Text Box 20"/>
              <p:cNvSpPr txBox="1">
                <a:spLocks noChangeArrowheads="1"/>
              </p:cNvSpPr>
              <p:nvPr/>
            </p:nvSpPr>
            <p:spPr bwMode="auto">
              <a:xfrm>
                <a:off x="3740" y="1507"/>
                <a:ext cx="258" cy="36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3200" b="1"/>
                  <a:t>d</a:t>
                </a:r>
              </a:p>
            </p:txBody>
          </p:sp>
        </p:grpSp>
        <p:grpSp>
          <p:nvGrpSpPr>
            <p:cNvPr id="37897" name="Group 21"/>
            <p:cNvGrpSpPr>
              <a:grpSpLocks/>
            </p:cNvGrpSpPr>
            <p:nvPr/>
          </p:nvGrpSpPr>
          <p:grpSpPr bwMode="auto">
            <a:xfrm>
              <a:off x="4122" y="3063"/>
              <a:ext cx="288" cy="365"/>
              <a:chOff x="3696" y="1507"/>
              <a:chExt cx="288" cy="365"/>
            </a:xfrm>
          </p:grpSpPr>
          <p:sp>
            <p:nvSpPr>
              <p:cNvPr id="37923" name="Oval 22"/>
              <p:cNvSpPr>
                <a:spLocks noChangeArrowheads="1"/>
              </p:cNvSpPr>
              <p:nvPr/>
            </p:nvSpPr>
            <p:spPr bwMode="auto">
              <a:xfrm>
                <a:off x="3696" y="1584"/>
                <a:ext cx="288" cy="288"/>
              </a:xfrm>
              <a:prstGeom prst="ellipse">
                <a:avLst/>
              </a:prstGeom>
              <a:noFill/>
              <a:ln w="28575">
                <a:solidFill>
                  <a:schemeClr val="tx1"/>
                </a:solidFill>
                <a:round/>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37924" name="Text Box 23"/>
              <p:cNvSpPr txBox="1">
                <a:spLocks noChangeArrowheads="1"/>
              </p:cNvSpPr>
              <p:nvPr/>
            </p:nvSpPr>
            <p:spPr bwMode="auto">
              <a:xfrm>
                <a:off x="3740" y="1507"/>
                <a:ext cx="230" cy="36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3200" b="1"/>
                  <a:t>e</a:t>
                </a:r>
              </a:p>
            </p:txBody>
          </p:sp>
        </p:grpSp>
        <p:grpSp>
          <p:nvGrpSpPr>
            <p:cNvPr id="37898" name="Group 24"/>
            <p:cNvGrpSpPr>
              <a:grpSpLocks/>
            </p:cNvGrpSpPr>
            <p:nvPr/>
          </p:nvGrpSpPr>
          <p:grpSpPr bwMode="auto">
            <a:xfrm>
              <a:off x="4122" y="3524"/>
              <a:ext cx="288" cy="365"/>
              <a:chOff x="3696" y="1507"/>
              <a:chExt cx="288" cy="365"/>
            </a:xfrm>
          </p:grpSpPr>
          <p:sp>
            <p:nvSpPr>
              <p:cNvPr id="37921" name="Oval 25"/>
              <p:cNvSpPr>
                <a:spLocks noChangeArrowheads="1"/>
              </p:cNvSpPr>
              <p:nvPr/>
            </p:nvSpPr>
            <p:spPr bwMode="auto">
              <a:xfrm>
                <a:off x="3696" y="1584"/>
                <a:ext cx="288" cy="288"/>
              </a:xfrm>
              <a:prstGeom prst="ellipse">
                <a:avLst/>
              </a:prstGeom>
              <a:noFill/>
              <a:ln w="28575">
                <a:solidFill>
                  <a:schemeClr val="tx1"/>
                </a:solidFill>
                <a:round/>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37922" name="Text Box 26"/>
              <p:cNvSpPr txBox="1">
                <a:spLocks noChangeArrowheads="1"/>
              </p:cNvSpPr>
              <p:nvPr/>
            </p:nvSpPr>
            <p:spPr bwMode="auto">
              <a:xfrm>
                <a:off x="3740" y="1507"/>
                <a:ext cx="244" cy="36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3200" b="1"/>
                  <a:t>g</a:t>
                </a:r>
              </a:p>
            </p:txBody>
          </p:sp>
        </p:grpSp>
        <p:grpSp>
          <p:nvGrpSpPr>
            <p:cNvPr id="37899" name="Group 27"/>
            <p:cNvGrpSpPr>
              <a:grpSpLocks/>
            </p:cNvGrpSpPr>
            <p:nvPr/>
          </p:nvGrpSpPr>
          <p:grpSpPr bwMode="auto">
            <a:xfrm>
              <a:off x="4698" y="2227"/>
              <a:ext cx="288" cy="365"/>
              <a:chOff x="3696" y="1507"/>
              <a:chExt cx="288" cy="365"/>
            </a:xfrm>
          </p:grpSpPr>
          <p:sp>
            <p:nvSpPr>
              <p:cNvPr id="37919" name="Oval 28"/>
              <p:cNvSpPr>
                <a:spLocks noChangeArrowheads="1"/>
              </p:cNvSpPr>
              <p:nvPr/>
            </p:nvSpPr>
            <p:spPr bwMode="auto">
              <a:xfrm>
                <a:off x="3696" y="1584"/>
                <a:ext cx="288" cy="288"/>
              </a:xfrm>
              <a:prstGeom prst="ellipse">
                <a:avLst/>
              </a:prstGeom>
              <a:noFill/>
              <a:ln w="28575">
                <a:solidFill>
                  <a:schemeClr val="tx1"/>
                </a:solidFill>
                <a:round/>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37920" name="Text Box 29"/>
              <p:cNvSpPr txBox="1">
                <a:spLocks noChangeArrowheads="1"/>
              </p:cNvSpPr>
              <p:nvPr/>
            </p:nvSpPr>
            <p:spPr bwMode="auto">
              <a:xfrm>
                <a:off x="3740" y="1507"/>
                <a:ext cx="187" cy="36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3200" b="1"/>
                  <a:t>i</a:t>
                </a:r>
              </a:p>
            </p:txBody>
          </p:sp>
        </p:grpSp>
        <p:grpSp>
          <p:nvGrpSpPr>
            <p:cNvPr id="37900" name="Group 49"/>
            <p:cNvGrpSpPr>
              <a:grpSpLocks/>
            </p:cNvGrpSpPr>
            <p:nvPr/>
          </p:nvGrpSpPr>
          <p:grpSpPr bwMode="auto">
            <a:xfrm>
              <a:off x="4684" y="2865"/>
              <a:ext cx="308" cy="303"/>
              <a:chOff x="4684" y="2865"/>
              <a:chExt cx="308" cy="303"/>
            </a:xfrm>
          </p:grpSpPr>
          <p:sp>
            <p:nvSpPr>
              <p:cNvPr id="37917" name="Oval 31"/>
              <p:cNvSpPr>
                <a:spLocks noChangeArrowheads="1"/>
              </p:cNvSpPr>
              <p:nvPr/>
            </p:nvSpPr>
            <p:spPr bwMode="auto">
              <a:xfrm>
                <a:off x="4688" y="2880"/>
                <a:ext cx="288" cy="288"/>
              </a:xfrm>
              <a:prstGeom prst="ellipse">
                <a:avLst/>
              </a:prstGeom>
              <a:noFill/>
              <a:ln w="28575">
                <a:solidFill>
                  <a:schemeClr val="tx1"/>
                </a:solidFill>
                <a:round/>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37918" name="Text Box 32"/>
              <p:cNvSpPr txBox="1">
                <a:spLocks noChangeArrowheads="1"/>
              </p:cNvSpPr>
              <p:nvPr/>
            </p:nvSpPr>
            <p:spPr bwMode="auto">
              <a:xfrm>
                <a:off x="4684" y="2865"/>
                <a:ext cx="308" cy="28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b="1"/>
                  <a:t>g2</a:t>
                </a:r>
              </a:p>
            </p:txBody>
          </p:sp>
        </p:grpSp>
        <p:sp>
          <p:nvSpPr>
            <p:cNvPr id="37901" name="Line 33"/>
            <p:cNvSpPr>
              <a:spLocks noChangeShapeType="1"/>
            </p:cNvSpPr>
            <p:nvPr/>
          </p:nvSpPr>
          <p:spPr bwMode="auto">
            <a:xfrm flipH="1">
              <a:off x="4299" y="1507"/>
              <a:ext cx="97" cy="250"/>
            </a:xfrm>
            <a:prstGeom prst="line">
              <a:avLst/>
            </a:prstGeom>
            <a:noFill/>
            <a:ln w="28575">
              <a:solidFill>
                <a:schemeClr val="tx1"/>
              </a:solidFill>
              <a:round/>
              <a:headEnd/>
              <a:tailEnd type="triangle" w="med" len="med"/>
            </a:ln>
            <a:extLst>
              <a:ext uri="{909E8E84-426E-40dd-AFC4-6F175D3DCCD1}">
                <a14:hiddenFill xmlns="" xmlns:a14="http://schemas.microsoft.com/office/drawing/2010/main">
                  <a:noFill/>
                </a14:hiddenFill>
              </a:ext>
            </a:extLst>
          </p:spPr>
          <p:txBody>
            <a:bodyPr wrap="none" anchor="ctr"/>
            <a:lstStyle/>
            <a:p>
              <a:endParaRPr lang="en-US"/>
            </a:p>
          </p:txBody>
        </p:sp>
        <p:sp>
          <p:nvSpPr>
            <p:cNvPr id="37902" name="Line 34"/>
            <p:cNvSpPr>
              <a:spLocks noChangeShapeType="1"/>
            </p:cNvSpPr>
            <p:nvPr/>
          </p:nvSpPr>
          <p:spPr bwMode="auto">
            <a:xfrm>
              <a:off x="4698" y="1507"/>
              <a:ext cx="138" cy="250"/>
            </a:xfrm>
            <a:prstGeom prst="line">
              <a:avLst/>
            </a:prstGeom>
            <a:noFill/>
            <a:ln w="28575">
              <a:solidFill>
                <a:schemeClr val="tx1"/>
              </a:solidFill>
              <a:round/>
              <a:headEnd/>
              <a:tailEnd type="triangle" w="med" len="med"/>
            </a:ln>
            <a:extLst>
              <a:ext uri="{909E8E84-426E-40dd-AFC4-6F175D3DCCD1}">
                <a14:hiddenFill xmlns="" xmlns:a14="http://schemas.microsoft.com/office/drawing/2010/main">
                  <a:noFill/>
                </a14:hiddenFill>
              </a:ext>
            </a:extLst>
          </p:spPr>
          <p:txBody>
            <a:bodyPr wrap="none" anchor="ctr"/>
            <a:lstStyle/>
            <a:p>
              <a:endParaRPr lang="en-US"/>
            </a:p>
          </p:txBody>
        </p:sp>
        <p:sp>
          <p:nvSpPr>
            <p:cNvPr id="37903" name="Line 35"/>
            <p:cNvSpPr>
              <a:spLocks noChangeShapeType="1"/>
            </p:cNvSpPr>
            <p:nvPr/>
          </p:nvSpPr>
          <p:spPr bwMode="auto">
            <a:xfrm flipH="1">
              <a:off x="4263" y="1968"/>
              <a:ext cx="0" cy="250"/>
            </a:xfrm>
            <a:prstGeom prst="line">
              <a:avLst/>
            </a:prstGeom>
            <a:noFill/>
            <a:ln w="28575">
              <a:solidFill>
                <a:schemeClr val="tx1"/>
              </a:solidFill>
              <a:round/>
              <a:headEnd/>
              <a:tailEnd type="triangle" w="med" len="med"/>
            </a:ln>
            <a:extLst>
              <a:ext uri="{909E8E84-426E-40dd-AFC4-6F175D3DCCD1}">
                <a14:hiddenFill xmlns="" xmlns:a14="http://schemas.microsoft.com/office/drawing/2010/main">
                  <a:noFill/>
                </a14:hiddenFill>
              </a:ext>
            </a:extLst>
          </p:spPr>
          <p:txBody>
            <a:bodyPr wrap="none" anchor="ctr"/>
            <a:lstStyle/>
            <a:p>
              <a:endParaRPr lang="en-US"/>
            </a:p>
          </p:txBody>
        </p:sp>
        <p:sp>
          <p:nvSpPr>
            <p:cNvPr id="37904" name="Line 36"/>
            <p:cNvSpPr>
              <a:spLocks noChangeShapeType="1"/>
            </p:cNvSpPr>
            <p:nvPr/>
          </p:nvSpPr>
          <p:spPr bwMode="auto">
            <a:xfrm flipH="1">
              <a:off x="4281" y="2429"/>
              <a:ext cx="0" cy="250"/>
            </a:xfrm>
            <a:prstGeom prst="line">
              <a:avLst/>
            </a:prstGeom>
            <a:noFill/>
            <a:ln w="28575">
              <a:solidFill>
                <a:schemeClr val="tx1"/>
              </a:solidFill>
              <a:round/>
              <a:headEnd/>
              <a:tailEnd type="triangle" w="med" len="med"/>
            </a:ln>
            <a:extLst>
              <a:ext uri="{909E8E84-426E-40dd-AFC4-6F175D3DCCD1}">
                <a14:hiddenFill xmlns="" xmlns:a14="http://schemas.microsoft.com/office/drawing/2010/main">
                  <a:noFill/>
                </a14:hiddenFill>
              </a:ext>
            </a:extLst>
          </p:spPr>
          <p:txBody>
            <a:bodyPr wrap="none" anchor="ctr"/>
            <a:lstStyle/>
            <a:p>
              <a:endParaRPr lang="en-US"/>
            </a:p>
          </p:txBody>
        </p:sp>
        <p:sp>
          <p:nvSpPr>
            <p:cNvPr id="37905" name="Line 37"/>
            <p:cNvSpPr>
              <a:spLocks noChangeShapeType="1"/>
            </p:cNvSpPr>
            <p:nvPr/>
          </p:nvSpPr>
          <p:spPr bwMode="auto">
            <a:xfrm flipH="1">
              <a:off x="4299" y="2890"/>
              <a:ext cx="0" cy="250"/>
            </a:xfrm>
            <a:prstGeom prst="line">
              <a:avLst/>
            </a:prstGeom>
            <a:noFill/>
            <a:ln w="28575">
              <a:solidFill>
                <a:schemeClr val="tx1"/>
              </a:solidFill>
              <a:round/>
              <a:headEnd/>
              <a:tailEnd type="triangle" w="med" len="med"/>
            </a:ln>
            <a:extLst>
              <a:ext uri="{909E8E84-426E-40dd-AFC4-6F175D3DCCD1}">
                <a14:hiddenFill xmlns="" xmlns:a14="http://schemas.microsoft.com/office/drawing/2010/main">
                  <a:noFill/>
                </a14:hiddenFill>
              </a:ext>
            </a:extLst>
          </p:spPr>
          <p:txBody>
            <a:bodyPr wrap="none" anchor="ctr"/>
            <a:lstStyle/>
            <a:p>
              <a:endParaRPr lang="en-US"/>
            </a:p>
          </p:txBody>
        </p:sp>
        <p:sp>
          <p:nvSpPr>
            <p:cNvPr id="37906" name="Line 38"/>
            <p:cNvSpPr>
              <a:spLocks noChangeShapeType="1"/>
            </p:cNvSpPr>
            <p:nvPr/>
          </p:nvSpPr>
          <p:spPr bwMode="auto">
            <a:xfrm flipH="1">
              <a:off x="4317" y="3351"/>
              <a:ext cx="0" cy="250"/>
            </a:xfrm>
            <a:prstGeom prst="line">
              <a:avLst/>
            </a:prstGeom>
            <a:noFill/>
            <a:ln w="28575">
              <a:solidFill>
                <a:schemeClr val="tx1"/>
              </a:solidFill>
              <a:round/>
              <a:headEnd/>
              <a:tailEnd type="triangle" w="med" len="med"/>
            </a:ln>
            <a:extLst>
              <a:ext uri="{909E8E84-426E-40dd-AFC4-6F175D3DCCD1}">
                <a14:hiddenFill xmlns="" xmlns:a14="http://schemas.microsoft.com/office/drawing/2010/main">
                  <a:noFill/>
                </a14:hiddenFill>
              </a:ext>
            </a:extLst>
          </p:spPr>
          <p:txBody>
            <a:bodyPr wrap="none" anchor="ctr"/>
            <a:lstStyle/>
            <a:p>
              <a:endParaRPr lang="en-US"/>
            </a:p>
          </p:txBody>
        </p:sp>
        <p:sp>
          <p:nvSpPr>
            <p:cNvPr id="37907" name="Line 39"/>
            <p:cNvSpPr>
              <a:spLocks noChangeShapeType="1"/>
            </p:cNvSpPr>
            <p:nvPr/>
          </p:nvSpPr>
          <p:spPr bwMode="auto">
            <a:xfrm flipH="1">
              <a:off x="4836" y="2020"/>
              <a:ext cx="0" cy="250"/>
            </a:xfrm>
            <a:prstGeom prst="line">
              <a:avLst/>
            </a:prstGeom>
            <a:noFill/>
            <a:ln w="28575">
              <a:solidFill>
                <a:schemeClr val="tx1"/>
              </a:solidFill>
              <a:round/>
              <a:headEnd/>
              <a:tailEnd type="triangle" w="med" len="med"/>
            </a:ln>
            <a:extLst>
              <a:ext uri="{909E8E84-426E-40dd-AFC4-6F175D3DCCD1}">
                <a14:hiddenFill xmlns="" xmlns:a14="http://schemas.microsoft.com/office/drawing/2010/main">
                  <a:noFill/>
                </a14:hiddenFill>
              </a:ext>
            </a:extLst>
          </p:spPr>
          <p:txBody>
            <a:bodyPr wrap="none" anchor="ctr"/>
            <a:lstStyle/>
            <a:p>
              <a:endParaRPr lang="en-US"/>
            </a:p>
          </p:txBody>
        </p:sp>
        <p:sp>
          <p:nvSpPr>
            <p:cNvPr id="37908" name="Line 40"/>
            <p:cNvSpPr>
              <a:spLocks noChangeShapeType="1"/>
            </p:cNvSpPr>
            <p:nvPr/>
          </p:nvSpPr>
          <p:spPr bwMode="auto">
            <a:xfrm flipH="1">
              <a:off x="4828" y="2630"/>
              <a:ext cx="0" cy="250"/>
            </a:xfrm>
            <a:prstGeom prst="line">
              <a:avLst/>
            </a:prstGeom>
            <a:noFill/>
            <a:ln w="28575">
              <a:solidFill>
                <a:schemeClr val="tx1"/>
              </a:solidFill>
              <a:round/>
              <a:headEnd/>
              <a:tailEnd type="triangle" w="med" len="med"/>
            </a:ln>
            <a:extLst>
              <a:ext uri="{909E8E84-426E-40dd-AFC4-6F175D3DCCD1}">
                <a14:hiddenFill xmlns="" xmlns:a14="http://schemas.microsoft.com/office/drawing/2010/main">
                  <a:noFill/>
                </a14:hiddenFill>
              </a:ext>
            </a:extLst>
          </p:spPr>
          <p:txBody>
            <a:bodyPr wrap="none" anchor="ctr"/>
            <a:lstStyle/>
            <a:p>
              <a:endParaRPr lang="en-US"/>
            </a:p>
          </p:txBody>
        </p:sp>
        <p:sp>
          <p:nvSpPr>
            <p:cNvPr id="37909" name="Text Box 41"/>
            <p:cNvSpPr txBox="1">
              <a:spLocks noChangeArrowheads="1"/>
            </p:cNvSpPr>
            <p:nvPr/>
          </p:nvSpPr>
          <p:spPr bwMode="auto">
            <a:xfrm>
              <a:off x="3746" y="1757"/>
              <a:ext cx="376" cy="2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000" b="1">
                  <a:solidFill>
                    <a:srgbClr val="FF0000"/>
                  </a:solidFill>
                </a:rPr>
                <a:t>h=2</a:t>
              </a:r>
            </a:p>
          </p:txBody>
        </p:sp>
        <p:sp>
          <p:nvSpPr>
            <p:cNvPr id="37910" name="Text Box 42"/>
            <p:cNvSpPr txBox="1">
              <a:spLocks noChangeArrowheads="1"/>
            </p:cNvSpPr>
            <p:nvPr/>
          </p:nvSpPr>
          <p:spPr bwMode="auto">
            <a:xfrm>
              <a:off x="3746" y="2256"/>
              <a:ext cx="376" cy="2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000" b="1">
                  <a:solidFill>
                    <a:srgbClr val="FF0000"/>
                  </a:solidFill>
                </a:rPr>
                <a:t>h=1</a:t>
              </a:r>
            </a:p>
          </p:txBody>
        </p:sp>
        <p:sp>
          <p:nvSpPr>
            <p:cNvPr id="37911" name="Text Box 43"/>
            <p:cNvSpPr txBox="1">
              <a:spLocks noChangeArrowheads="1"/>
            </p:cNvSpPr>
            <p:nvPr/>
          </p:nvSpPr>
          <p:spPr bwMode="auto">
            <a:xfrm>
              <a:off x="3746" y="2717"/>
              <a:ext cx="376" cy="2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000" b="1">
                  <a:solidFill>
                    <a:srgbClr val="FF0000"/>
                  </a:solidFill>
                </a:rPr>
                <a:t>h=1</a:t>
              </a:r>
            </a:p>
          </p:txBody>
        </p:sp>
        <p:sp>
          <p:nvSpPr>
            <p:cNvPr id="37912" name="Text Box 44"/>
            <p:cNvSpPr txBox="1">
              <a:spLocks noChangeArrowheads="1"/>
            </p:cNvSpPr>
            <p:nvPr/>
          </p:nvSpPr>
          <p:spPr bwMode="auto">
            <a:xfrm>
              <a:off x="3746" y="3178"/>
              <a:ext cx="376" cy="2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000" b="1">
                  <a:solidFill>
                    <a:srgbClr val="FF0000"/>
                  </a:solidFill>
                </a:rPr>
                <a:t>h=1</a:t>
              </a:r>
            </a:p>
          </p:txBody>
        </p:sp>
        <p:sp>
          <p:nvSpPr>
            <p:cNvPr id="37913" name="Text Box 45"/>
            <p:cNvSpPr txBox="1">
              <a:spLocks noChangeArrowheads="1"/>
            </p:cNvSpPr>
            <p:nvPr/>
          </p:nvSpPr>
          <p:spPr bwMode="auto">
            <a:xfrm>
              <a:off x="3746" y="3639"/>
              <a:ext cx="376" cy="2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000" b="1">
                  <a:solidFill>
                    <a:srgbClr val="FF0000"/>
                  </a:solidFill>
                </a:rPr>
                <a:t>h=0</a:t>
              </a:r>
            </a:p>
          </p:txBody>
        </p:sp>
        <p:sp>
          <p:nvSpPr>
            <p:cNvPr id="37914" name="Text Box 46"/>
            <p:cNvSpPr txBox="1">
              <a:spLocks noChangeArrowheads="1"/>
            </p:cNvSpPr>
            <p:nvPr/>
          </p:nvSpPr>
          <p:spPr bwMode="auto">
            <a:xfrm>
              <a:off x="5000" y="1770"/>
              <a:ext cx="376" cy="2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000" b="1">
                  <a:solidFill>
                    <a:srgbClr val="FF0000"/>
                  </a:solidFill>
                </a:rPr>
                <a:t>h=4</a:t>
              </a:r>
            </a:p>
          </p:txBody>
        </p:sp>
        <p:sp>
          <p:nvSpPr>
            <p:cNvPr id="37915" name="Text Box 47"/>
            <p:cNvSpPr txBox="1">
              <a:spLocks noChangeArrowheads="1"/>
            </p:cNvSpPr>
            <p:nvPr/>
          </p:nvSpPr>
          <p:spPr bwMode="auto">
            <a:xfrm>
              <a:off x="5000" y="2218"/>
              <a:ext cx="376" cy="2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000" b="1">
                  <a:solidFill>
                    <a:srgbClr val="FF0000"/>
                  </a:solidFill>
                </a:rPr>
                <a:t>h=1</a:t>
              </a:r>
            </a:p>
          </p:txBody>
        </p:sp>
        <p:sp>
          <p:nvSpPr>
            <p:cNvPr id="37916" name="Text Box 48"/>
            <p:cNvSpPr txBox="1">
              <a:spLocks noChangeArrowheads="1"/>
            </p:cNvSpPr>
            <p:nvPr/>
          </p:nvSpPr>
          <p:spPr bwMode="auto">
            <a:xfrm>
              <a:off x="5000" y="2679"/>
              <a:ext cx="376" cy="2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000" b="1">
                  <a:solidFill>
                    <a:srgbClr val="FF0000"/>
                  </a:solidFill>
                </a:rPr>
                <a:t>h=0</a:t>
              </a:r>
            </a:p>
          </p:txBody>
        </p:sp>
      </p:gr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Rectangle 2"/>
          <p:cNvSpPr>
            <a:spLocks noGrp="1" noChangeArrowheads="1"/>
          </p:cNvSpPr>
          <p:nvPr>
            <p:ph type="title"/>
          </p:nvPr>
        </p:nvSpPr>
        <p:spPr>
          <a:xfrm>
            <a:off x="685800" y="152400"/>
            <a:ext cx="7772400" cy="1143000"/>
          </a:xfrm>
        </p:spPr>
        <p:txBody>
          <a:bodyPr/>
          <a:lstStyle/>
          <a:p>
            <a:r>
              <a:rPr lang="en-US">
                <a:latin typeface="Calibri" charset="0"/>
                <a:ea typeface="ＭＳ Ｐゴシック" charset="0"/>
                <a:cs typeface="ＭＳ Ｐゴシック" charset="0"/>
                <a:hlinkClick r:id="rId3"/>
              </a:rPr>
              <a:t>Beam search</a:t>
            </a:r>
            <a:endParaRPr lang="en-US">
              <a:latin typeface="Calibri" charset="0"/>
              <a:ea typeface="ＭＳ Ｐゴシック" charset="0"/>
              <a:cs typeface="ＭＳ Ｐゴシック" charset="0"/>
            </a:endParaRPr>
          </a:p>
        </p:txBody>
      </p:sp>
      <p:sp>
        <p:nvSpPr>
          <p:cNvPr id="39938" name="Rectangle 3"/>
          <p:cNvSpPr>
            <a:spLocks noGrp="1" noChangeArrowheads="1"/>
          </p:cNvSpPr>
          <p:nvPr>
            <p:ph type="body" idx="1"/>
          </p:nvPr>
        </p:nvSpPr>
        <p:spPr>
          <a:xfrm>
            <a:off x="685800" y="1219200"/>
            <a:ext cx="8153400" cy="4953000"/>
          </a:xfrm>
        </p:spPr>
        <p:txBody>
          <a:bodyPr/>
          <a:lstStyle/>
          <a:p>
            <a:r>
              <a:rPr lang="en-US" dirty="0">
                <a:latin typeface="Calibri" charset="0"/>
                <a:ea typeface="ＭＳ Ｐゴシック" charset="0"/>
                <a:cs typeface="ＭＳ Ｐゴシック" charset="0"/>
              </a:rPr>
              <a:t>Use evaluation function f(n), but maximum size of the nodes list is k, a fixed constant </a:t>
            </a:r>
          </a:p>
          <a:p>
            <a:r>
              <a:rPr lang="en-US" dirty="0">
                <a:latin typeface="Calibri" charset="0"/>
                <a:ea typeface="ＭＳ Ｐゴシック" charset="0"/>
                <a:cs typeface="ＭＳ Ｐゴシック" charset="0"/>
              </a:rPr>
              <a:t>Only keep k best nodes as candidates for expansion, discard rest </a:t>
            </a:r>
          </a:p>
          <a:p>
            <a:r>
              <a:rPr lang="en-US" dirty="0">
                <a:latin typeface="Calibri" charset="0"/>
                <a:ea typeface="ＭＳ Ｐゴシック" charset="0"/>
                <a:cs typeface="ＭＳ Ｐゴシック" charset="0"/>
              </a:rPr>
              <a:t>k is the </a:t>
            </a:r>
            <a:r>
              <a:rPr lang="en-US" altLang="ja-JP" i="1" dirty="0">
                <a:latin typeface="Calibri" charset="0"/>
                <a:ea typeface="ＭＳ Ｐゴシック" charset="0"/>
                <a:cs typeface="ＭＳ Ｐゴシック" charset="0"/>
              </a:rPr>
              <a:t>beam width</a:t>
            </a:r>
          </a:p>
          <a:p>
            <a:r>
              <a:rPr lang="en-US" dirty="0">
                <a:latin typeface="Calibri" charset="0"/>
                <a:ea typeface="ＭＳ Ｐゴシック" charset="0"/>
                <a:cs typeface="ＭＳ Ｐゴシック" charset="0"/>
              </a:rPr>
              <a:t>More space efficient than greedy search, but may discard nodes on a solution path </a:t>
            </a:r>
          </a:p>
          <a:p>
            <a:r>
              <a:rPr lang="en-US" dirty="0">
                <a:latin typeface="Calibri" charset="0"/>
                <a:ea typeface="ＭＳ Ｐゴシック" charset="0"/>
                <a:cs typeface="ＭＳ Ｐゴシック" charset="0"/>
              </a:rPr>
              <a:t>As k increases, approaches best first search</a:t>
            </a:r>
          </a:p>
          <a:p>
            <a:r>
              <a:rPr lang="en-US" dirty="0">
                <a:latin typeface="Calibri" charset="0"/>
                <a:ea typeface="ＭＳ Ｐゴシック" charset="0"/>
                <a:cs typeface="ＭＳ Ｐゴシック" charset="0"/>
              </a:rPr>
              <a:t>Not complete </a:t>
            </a:r>
          </a:p>
          <a:p>
            <a:r>
              <a:rPr lang="en-US" dirty="0">
                <a:latin typeface="Calibri" charset="0"/>
                <a:ea typeface="ＭＳ Ｐゴシック" charset="0"/>
                <a:cs typeface="ＭＳ Ｐゴシック" charset="0"/>
              </a:rPr>
              <a:t>Not admissible (optimal)</a:t>
            </a:r>
          </a:p>
        </p:txBody>
      </p:sp>
      <p:pic>
        <p:nvPicPr>
          <p:cNvPr id="3" name="Picture 2" descr="A picture containing object&#13;&#10;&#13;&#10;Description automatically generated">
            <a:extLst>
              <a:ext uri="{FF2B5EF4-FFF2-40B4-BE49-F238E27FC236}">
                <a16:creationId xmlns:a16="http://schemas.microsoft.com/office/drawing/2014/main" id="{A996B8C8-51E6-3F4D-A0B7-74A538329B79}"/>
              </a:ext>
            </a:extLst>
          </p:cNvPr>
          <p:cNvPicPr>
            <a:picLocks noChangeAspect="1"/>
          </p:cNvPicPr>
          <p:nvPr/>
        </p:nvPicPr>
        <p:blipFill>
          <a:blip r:embed="rId4"/>
          <a:stretch>
            <a:fillRect/>
          </a:stretch>
        </p:blipFill>
        <p:spPr>
          <a:xfrm>
            <a:off x="6699250" y="152400"/>
            <a:ext cx="2139950" cy="1417071"/>
          </a:xfrm>
          <a:prstGeom prst="rect">
            <a:avLst/>
          </a:prstGeom>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Rectangle 2"/>
          <p:cNvSpPr>
            <a:spLocks noGrp="1" noChangeArrowheads="1"/>
          </p:cNvSpPr>
          <p:nvPr>
            <p:ph type="title"/>
          </p:nvPr>
        </p:nvSpPr>
        <p:spPr>
          <a:xfrm>
            <a:off x="685800" y="76200"/>
            <a:ext cx="7772400" cy="1143000"/>
          </a:xfrm>
        </p:spPr>
        <p:txBody>
          <a:bodyPr/>
          <a:lstStyle/>
          <a:p>
            <a:r>
              <a:rPr lang="en-US" dirty="0">
                <a:latin typeface="Calibri" charset="0"/>
                <a:ea typeface="ＭＳ Ｐゴシック" charset="0"/>
                <a:cs typeface="ＭＳ Ｐゴシック" charset="0"/>
                <a:hlinkClick r:id="rId3"/>
              </a:rPr>
              <a:t>Algorithm A</a:t>
            </a:r>
            <a:endParaRPr lang="en-US" dirty="0">
              <a:latin typeface="Calibri" charset="0"/>
              <a:ea typeface="ＭＳ Ｐゴシック" charset="0"/>
              <a:cs typeface="ＭＳ Ｐゴシック" charset="0"/>
            </a:endParaRPr>
          </a:p>
        </p:txBody>
      </p:sp>
      <p:sp>
        <p:nvSpPr>
          <p:cNvPr id="41986" name="Rectangle 3"/>
          <p:cNvSpPr>
            <a:spLocks noGrp="1" noChangeArrowheads="1"/>
          </p:cNvSpPr>
          <p:nvPr>
            <p:ph type="body" idx="1"/>
          </p:nvPr>
        </p:nvSpPr>
        <p:spPr>
          <a:xfrm>
            <a:off x="0" y="1219200"/>
            <a:ext cx="5486400" cy="5486400"/>
          </a:xfrm>
        </p:spPr>
        <p:txBody>
          <a:bodyPr/>
          <a:lstStyle/>
          <a:p>
            <a:pPr marL="171450" indent="-171450"/>
            <a:r>
              <a:rPr lang="en-US" sz="2800">
                <a:latin typeface="Calibri" charset="0"/>
                <a:ea typeface="ＭＳ Ｐゴシック" charset="0"/>
                <a:cs typeface="ＭＳ Ｐゴシック" charset="0"/>
              </a:rPr>
              <a:t>Use as an evaluation function</a:t>
            </a:r>
          </a:p>
          <a:p>
            <a:pPr marL="571500" lvl="2" indent="-171450">
              <a:buFontTx/>
              <a:buNone/>
            </a:pPr>
            <a:r>
              <a:rPr lang="en-US" sz="2800" b="1">
                <a:latin typeface="Calibri" charset="0"/>
                <a:ea typeface="ＭＳ Ｐゴシック" charset="0"/>
              </a:rPr>
              <a:t>f(n) = g(n) + h(n)</a:t>
            </a:r>
            <a:endParaRPr lang="en-US" sz="2800">
              <a:latin typeface="Calibri" charset="0"/>
              <a:ea typeface="ＭＳ Ｐゴシック" charset="0"/>
            </a:endParaRPr>
          </a:p>
          <a:p>
            <a:pPr marL="171450" indent="-171450"/>
            <a:r>
              <a:rPr lang="en-US" sz="2800">
                <a:latin typeface="Calibri" charset="0"/>
                <a:ea typeface="ＭＳ Ｐゴシック" charset="0"/>
                <a:cs typeface="ＭＳ Ｐゴシック" charset="0"/>
              </a:rPr>
              <a:t>g(n) = minimal-cost path from the start state to state n</a:t>
            </a:r>
          </a:p>
          <a:p>
            <a:pPr marL="171450" indent="-171450"/>
            <a:r>
              <a:rPr lang="en-US" sz="2800">
                <a:latin typeface="Calibri" charset="0"/>
                <a:ea typeface="ＭＳ Ｐゴシック" charset="0"/>
                <a:cs typeface="ＭＳ Ｐゴシック" charset="0"/>
              </a:rPr>
              <a:t>g(n) term adds </a:t>
            </a:r>
            <a:r>
              <a:rPr lang="ja-JP" altLang="en-US" sz="2800">
                <a:latin typeface="Calibri" charset="0"/>
                <a:ea typeface="ＭＳ Ｐゴシック" charset="0"/>
                <a:cs typeface="ＭＳ Ｐゴシック" charset="0"/>
              </a:rPr>
              <a:t>“</a:t>
            </a:r>
            <a:r>
              <a:rPr lang="en-US" altLang="ja-JP" sz="2800">
                <a:latin typeface="Calibri" charset="0"/>
                <a:ea typeface="ＭＳ Ｐゴシック" charset="0"/>
                <a:cs typeface="ＭＳ Ｐゴシック" charset="0"/>
              </a:rPr>
              <a:t>breadth-first</a:t>
            </a:r>
            <a:r>
              <a:rPr lang="ja-JP" altLang="en-US" sz="2800">
                <a:latin typeface="Calibri" charset="0"/>
                <a:ea typeface="ＭＳ Ｐゴシック" charset="0"/>
                <a:cs typeface="ＭＳ Ｐゴシック" charset="0"/>
              </a:rPr>
              <a:t>”</a:t>
            </a:r>
            <a:r>
              <a:rPr lang="en-US" altLang="ja-JP" sz="2800">
                <a:latin typeface="Calibri" charset="0"/>
                <a:ea typeface="ＭＳ Ｐゴシック" charset="0"/>
                <a:cs typeface="ＭＳ Ｐゴシック" charset="0"/>
              </a:rPr>
              <a:t> component to evaluation function</a:t>
            </a:r>
          </a:p>
          <a:p>
            <a:pPr marL="171450" indent="-171450"/>
            <a:r>
              <a:rPr lang="en-US" sz="2800">
                <a:latin typeface="Calibri" charset="0"/>
                <a:ea typeface="ＭＳ Ｐゴシック" charset="0"/>
                <a:cs typeface="ＭＳ Ｐゴシック" charset="0"/>
              </a:rPr>
              <a:t>Ranks nodes on search frontier by estimated cost of solution from start node </a:t>
            </a:r>
            <a:r>
              <a:rPr lang="en-US" sz="2800" i="1">
                <a:latin typeface="Calibri" charset="0"/>
                <a:ea typeface="ＭＳ Ｐゴシック" charset="0"/>
                <a:cs typeface="ＭＳ Ｐゴシック" charset="0"/>
              </a:rPr>
              <a:t>via given node </a:t>
            </a:r>
            <a:r>
              <a:rPr lang="en-US" sz="2800">
                <a:latin typeface="Calibri" charset="0"/>
                <a:ea typeface="ＭＳ Ｐゴシック" charset="0"/>
                <a:cs typeface="ＭＳ Ｐゴシック" charset="0"/>
              </a:rPr>
              <a:t>to goal</a:t>
            </a:r>
          </a:p>
          <a:p>
            <a:pPr marL="171450" indent="-171450"/>
            <a:r>
              <a:rPr lang="en-US" sz="2800">
                <a:latin typeface="Calibri" charset="0"/>
                <a:ea typeface="ＭＳ Ｐゴシック" charset="0"/>
                <a:cs typeface="ＭＳ Ｐゴシック" charset="0"/>
              </a:rPr>
              <a:t>Not complete if h(n) can = ∞</a:t>
            </a:r>
          </a:p>
          <a:p>
            <a:pPr marL="171450" indent="-171450"/>
            <a:r>
              <a:rPr lang="en-US" sz="2800">
                <a:latin typeface="Calibri" charset="0"/>
                <a:ea typeface="ＭＳ Ｐゴシック" charset="0"/>
                <a:cs typeface="ＭＳ Ｐゴシック" charset="0"/>
              </a:rPr>
              <a:t>Not admissible (optimal)</a:t>
            </a:r>
          </a:p>
        </p:txBody>
      </p:sp>
      <p:sp>
        <p:nvSpPr>
          <p:cNvPr id="41987" name="Oval 5"/>
          <p:cNvSpPr>
            <a:spLocks noChangeArrowheads="1"/>
          </p:cNvSpPr>
          <p:nvPr/>
        </p:nvSpPr>
        <p:spPr bwMode="auto">
          <a:xfrm>
            <a:off x="7126288" y="1636713"/>
            <a:ext cx="609600" cy="609600"/>
          </a:xfrm>
          <a:prstGeom prst="ellipse">
            <a:avLst/>
          </a:prstGeom>
          <a:noFill/>
          <a:ln w="57150">
            <a:solidFill>
              <a:schemeClr val="tx1"/>
            </a:solidFill>
            <a:round/>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41988" name="Text Box 6"/>
          <p:cNvSpPr txBox="1">
            <a:spLocks noChangeArrowheads="1"/>
          </p:cNvSpPr>
          <p:nvPr/>
        </p:nvSpPr>
        <p:spPr bwMode="auto">
          <a:xfrm>
            <a:off x="7202488" y="1636713"/>
            <a:ext cx="382587" cy="51911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800" b="1"/>
              <a:t>S</a:t>
            </a:r>
          </a:p>
        </p:txBody>
      </p:sp>
      <p:sp>
        <p:nvSpPr>
          <p:cNvPr id="41989" name="Oval 7"/>
          <p:cNvSpPr>
            <a:spLocks noChangeArrowheads="1"/>
          </p:cNvSpPr>
          <p:nvPr/>
        </p:nvSpPr>
        <p:spPr bwMode="auto">
          <a:xfrm>
            <a:off x="7354888" y="3008313"/>
            <a:ext cx="609600" cy="609600"/>
          </a:xfrm>
          <a:prstGeom prst="ellipse">
            <a:avLst/>
          </a:prstGeom>
          <a:noFill/>
          <a:ln w="57150">
            <a:solidFill>
              <a:schemeClr val="tx1"/>
            </a:solidFill>
            <a:round/>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41990" name="Text Box 8"/>
          <p:cNvSpPr txBox="1">
            <a:spLocks noChangeArrowheads="1"/>
          </p:cNvSpPr>
          <p:nvPr/>
        </p:nvSpPr>
        <p:spPr bwMode="auto">
          <a:xfrm>
            <a:off x="7431088" y="3008313"/>
            <a:ext cx="420687" cy="51911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800" b="1"/>
              <a:t>B</a:t>
            </a:r>
          </a:p>
        </p:txBody>
      </p:sp>
      <p:sp>
        <p:nvSpPr>
          <p:cNvPr id="41991" name="Oval 9"/>
          <p:cNvSpPr>
            <a:spLocks noChangeArrowheads="1"/>
          </p:cNvSpPr>
          <p:nvPr/>
        </p:nvSpPr>
        <p:spPr bwMode="auto">
          <a:xfrm>
            <a:off x="5754688" y="3008313"/>
            <a:ext cx="609600" cy="609600"/>
          </a:xfrm>
          <a:prstGeom prst="ellipse">
            <a:avLst/>
          </a:prstGeom>
          <a:noFill/>
          <a:ln w="57150">
            <a:solidFill>
              <a:schemeClr val="tx1"/>
            </a:solidFill>
            <a:round/>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41992" name="Text Box 10"/>
          <p:cNvSpPr txBox="1">
            <a:spLocks noChangeArrowheads="1"/>
          </p:cNvSpPr>
          <p:nvPr/>
        </p:nvSpPr>
        <p:spPr bwMode="auto">
          <a:xfrm>
            <a:off x="5830888" y="3008313"/>
            <a:ext cx="441325" cy="51911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800" b="1"/>
              <a:t>A</a:t>
            </a:r>
          </a:p>
        </p:txBody>
      </p:sp>
      <p:grpSp>
        <p:nvGrpSpPr>
          <p:cNvPr id="41993" name="Group 11"/>
          <p:cNvGrpSpPr>
            <a:grpSpLocks/>
          </p:cNvGrpSpPr>
          <p:nvPr/>
        </p:nvGrpSpPr>
        <p:grpSpPr bwMode="auto">
          <a:xfrm>
            <a:off x="6286500" y="4098925"/>
            <a:ext cx="609600" cy="609600"/>
            <a:chOff x="577" y="3345"/>
            <a:chExt cx="384" cy="384"/>
          </a:xfrm>
        </p:grpSpPr>
        <p:sp>
          <p:nvSpPr>
            <p:cNvPr id="42025" name="Oval 12"/>
            <p:cNvSpPr>
              <a:spLocks noChangeArrowheads="1"/>
            </p:cNvSpPr>
            <p:nvPr/>
          </p:nvSpPr>
          <p:spPr bwMode="auto">
            <a:xfrm>
              <a:off x="577" y="3345"/>
              <a:ext cx="384" cy="384"/>
            </a:xfrm>
            <a:prstGeom prst="ellipse">
              <a:avLst/>
            </a:prstGeom>
            <a:noFill/>
            <a:ln w="57150">
              <a:solidFill>
                <a:schemeClr val="tx1"/>
              </a:solidFill>
              <a:round/>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42026" name="Text Box 13"/>
            <p:cNvSpPr txBox="1">
              <a:spLocks noChangeArrowheads="1"/>
            </p:cNvSpPr>
            <p:nvPr/>
          </p:nvSpPr>
          <p:spPr bwMode="auto">
            <a:xfrm>
              <a:off x="625" y="3345"/>
              <a:ext cx="278" cy="32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800" b="1"/>
                <a:t>D</a:t>
              </a:r>
            </a:p>
          </p:txBody>
        </p:sp>
      </p:grpSp>
      <p:sp>
        <p:nvSpPr>
          <p:cNvPr id="41994" name="Oval 14"/>
          <p:cNvSpPr>
            <a:spLocks noChangeArrowheads="1"/>
          </p:cNvSpPr>
          <p:nvPr/>
        </p:nvSpPr>
        <p:spPr bwMode="auto">
          <a:xfrm>
            <a:off x="7354888" y="4456113"/>
            <a:ext cx="609600" cy="609600"/>
          </a:xfrm>
          <a:prstGeom prst="ellipse">
            <a:avLst/>
          </a:prstGeom>
          <a:noFill/>
          <a:ln w="57150">
            <a:solidFill>
              <a:schemeClr val="tx1"/>
            </a:solidFill>
            <a:round/>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41995" name="Text Box 15"/>
          <p:cNvSpPr txBox="1">
            <a:spLocks noChangeArrowheads="1"/>
          </p:cNvSpPr>
          <p:nvPr/>
        </p:nvSpPr>
        <p:spPr bwMode="auto">
          <a:xfrm>
            <a:off x="7431088" y="4456113"/>
            <a:ext cx="460375" cy="51911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800" b="1"/>
              <a:t>G</a:t>
            </a:r>
          </a:p>
        </p:txBody>
      </p:sp>
      <p:sp>
        <p:nvSpPr>
          <p:cNvPr id="41996" name="Line 16"/>
          <p:cNvSpPr>
            <a:spLocks noChangeShapeType="1"/>
          </p:cNvSpPr>
          <p:nvPr/>
        </p:nvSpPr>
        <p:spPr bwMode="auto">
          <a:xfrm flipH="1">
            <a:off x="6288088" y="2170113"/>
            <a:ext cx="838200" cy="838200"/>
          </a:xfrm>
          <a:prstGeom prst="line">
            <a:avLst/>
          </a:prstGeom>
          <a:noFill/>
          <a:ln w="57150">
            <a:solidFill>
              <a:schemeClr val="tx1"/>
            </a:solidFill>
            <a:round/>
            <a:headEnd/>
            <a:tailEnd type="triangle" w="med" len="med"/>
          </a:ln>
          <a:extLst>
            <a:ext uri="{909E8E84-426E-40dd-AFC4-6F175D3DCCD1}">
              <a14:hiddenFill xmlns="" xmlns:a14="http://schemas.microsoft.com/office/drawing/2010/main">
                <a:noFill/>
              </a14:hiddenFill>
            </a:ext>
          </a:extLst>
        </p:spPr>
        <p:txBody>
          <a:bodyPr wrap="none" anchor="ctr"/>
          <a:lstStyle/>
          <a:p>
            <a:endParaRPr lang="en-US"/>
          </a:p>
        </p:txBody>
      </p:sp>
      <p:sp>
        <p:nvSpPr>
          <p:cNvPr id="41997" name="Line 17"/>
          <p:cNvSpPr>
            <a:spLocks noChangeShapeType="1"/>
          </p:cNvSpPr>
          <p:nvPr/>
        </p:nvSpPr>
        <p:spPr bwMode="auto">
          <a:xfrm>
            <a:off x="7431088" y="2322513"/>
            <a:ext cx="152400" cy="685800"/>
          </a:xfrm>
          <a:prstGeom prst="line">
            <a:avLst/>
          </a:prstGeom>
          <a:noFill/>
          <a:ln w="57150">
            <a:solidFill>
              <a:schemeClr val="tx1"/>
            </a:solidFill>
            <a:round/>
            <a:headEnd/>
            <a:tailEnd type="triangle" w="med" len="med"/>
          </a:ln>
          <a:extLst>
            <a:ext uri="{909E8E84-426E-40dd-AFC4-6F175D3DCCD1}">
              <a14:hiddenFill xmlns="" xmlns:a14="http://schemas.microsoft.com/office/drawing/2010/main">
                <a:noFill/>
              </a14:hiddenFill>
            </a:ext>
          </a:extLst>
        </p:spPr>
        <p:txBody>
          <a:bodyPr wrap="none" anchor="ctr"/>
          <a:lstStyle/>
          <a:p>
            <a:endParaRPr lang="en-US"/>
          </a:p>
        </p:txBody>
      </p:sp>
      <p:sp>
        <p:nvSpPr>
          <p:cNvPr id="41998" name="Line 18"/>
          <p:cNvSpPr>
            <a:spLocks noChangeShapeType="1"/>
          </p:cNvSpPr>
          <p:nvPr/>
        </p:nvSpPr>
        <p:spPr bwMode="auto">
          <a:xfrm>
            <a:off x="7659688" y="2093913"/>
            <a:ext cx="762000" cy="914400"/>
          </a:xfrm>
          <a:prstGeom prst="line">
            <a:avLst/>
          </a:prstGeom>
          <a:noFill/>
          <a:ln w="57150">
            <a:solidFill>
              <a:schemeClr val="tx1"/>
            </a:solidFill>
            <a:round/>
            <a:headEnd/>
            <a:tailEnd type="triangle" w="med" len="med"/>
          </a:ln>
          <a:extLst>
            <a:ext uri="{909E8E84-426E-40dd-AFC4-6F175D3DCCD1}">
              <a14:hiddenFill xmlns="" xmlns:a14="http://schemas.microsoft.com/office/drawing/2010/main">
                <a:noFill/>
              </a14:hiddenFill>
            </a:ext>
          </a:extLst>
        </p:spPr>
        <p:txBody>
          <a:bodyPr wrap="none" anchor="ctr"/>
          <a:lstStyle/>
          <a:p>
            <a:endParaRPr lang="en-US"/>
          </a:p>
        </p:txBody>
      </p:sp>
      <p:sp>
        <p:nvSpPr>
          <p:cNvPr id="41999" name="Line 19"/>
          <p:cNvSpPr>
            <a:spLocks noChangeShapeType="1"/>
          </p:cNvSpPr>
          <p:nvPr/>
        </p:nvSpPr>
        <p:spPr bwMode="auto">
          <a:xfrm>
            <a:off x="6192838" y="3617913"/>
            <a:ext cx="246062" cy="557212"/>
          </a:xfrm>
          <a:prstGeom prst="line">
            <a:avLst/>
          </a:prstGeom>
          <a:noFill/>
          <a:ln w="57150">
            <a:solidFill>
              <a:schemeClr val="tx1"/>
            </a:solidFill>
            <a:round/>
            <a:headEnd/>
            <a:tailEnd type="triangle" w="med" len="med"/>
          </a:ln>
          <a:extLst>
            <a:ext uri="{909E8E84-426E-40dd-AFC4-6F175D3DCCD1}">
              <a14:hiddenFill xmlns="" xmlns:a14="http://schemas.microsoft.com/office/drawing/2010/main">
                <a:noFill/>
              </a14:hiddenFill>
            </a:ext>
          </a:extLst>
        </p:spPr>
        <p:txBody>
          <a:bodyPr wrap="none" anchor="ctr"/>
          <a:lstStyle/>
          <a:p>
            <a:endParaRPr lang="en-US"/>
          </a:p>
        </p:txBody>
      </p:sp>
      <p:sp>
        <p:nvSpPr>
          <p:cNvPr id="42000" name="Text Box 20"/>
          <p:cNvSpPr txBox="1">
            <a:spLocks noChangeArrowheads="1"/>
          </p:cNvSpPr>
          <p:nvPr/>
        </p:nvSpPr>
        <p:spPr bwMode="auto">
          <a:xfrm>
            <a:off x="6332538" y="2362200"/>
            <a:ext cx="361950" cy="5191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800" b="1">
                <a:solidFill>
                  <a:srgbClr val="FF0000"/>
                </a:solidFill>
              </a:rPr>
              <a:t>1</a:t>
            </a:r>
          </a:p>
        </p:txBody>
      </p:sp>
      <p:sp>
        <p:nvSpPr>
          <p:cNvPr id="42001" name="Text Box 21"/>
          <p:cNvSpPr txBox="1">
            <a:spLocks noChangeArrowheads="1"/>
          </p:cNvSpPr>
          <p:nvPr/>
        </p:nvSpPr>
        <p:spPr bwMode="auto">
          <a:xfrm>
            <a:off x="7507288" y="2271713"/>
            <a:ext cx="361950" cy="51911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800" b="1">
                <a:solidFill>
                  <a:srgbClr val="FF0000"/>
                </a:solidFill>
              </a:rPr>
              <a:t>5</a:t>
            </a:r>
          </a:p>
        </p:txBody>
      </p:sp>
      <p:sp>
        <p:nvSpPr>
          <p:cNvPr id="42002" name="Text Box 22"/>
          <p:cNvSpPr txBox="1">
            <a:spLocks noChangeArrowheads="1"/>
          </p:cNvSpPr>
          <p:nvPr/>
        </p:nvSpPr>
        <p:spPr bwMode="auto">
          <a:xfrm>
            <a:off x="8039100" y="2155825"/>
            <a:ext cx="361950" cy="5191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800" b="1">
                <a:solidFill>
                  <a:srgbClr val="FF0000"/>
                </a:solidFill>
              </a:rPr>
              <a:t>8</a:t>
            </a:r>
          </a:p>
        </p:txBody>
      </p:sp>
      <p:sp>
        <p:nvSpPr>
          <p:cNvPr id="42003" name="Text Box 23"/>
          <p:cNvSpPr txBox="1">
            <a:spLocks noChangeArrowheads="1"/>
          </p:cNvSpPr>
          <p:nvPr/>
        </p:nvSpPr>
        <p:spPr bwMode="auto">
          <a:xfrm>
            <a:off x="6256338" y="3581400"/>
            <a:ext cx="363537" cy="5238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800" b="1">
                <a:solidFill>
                  <a:srgbClr val="FF0000"/>
                </a:solidFill>
              </a:rPr>
              <a:t>3</a:t>
            </a:r>
          </a:p>
        </p:txBody>
      </p:sp>
      <p:sp>
        <p:nvSpPr>
          <p:cNvPr id="42004" name="Text Box 24"/>
          <p:cNvSpPr txBox="1">
            <a:spLocks noChangeArrowheads="1"/>
          </p:cNvSpPr>
          <p:nvPr/>
        </p:nvSpPr>
        <p:spPr bwMode="auto">
          <a:xfrm>
            <a:off x="7659688" y="1524000"/>
            <a:ext cx="338554" cy="46166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dirty="0">
                <a:solidFill>
                  <a:srgbClr val="77933C"/>
                </a:solidFill>
              </a:rPr>
              <a:t>0</a:t>
            </a:r>
          </a:p>
        </p:txBody>
      </p:sp>
      <p:sp>
        <p:nvSpPr>
          <p:cNvPr id="42005" name="Text Box 25"/>
          <p:cNvSpPr txBox="1">
            <a:spLocks noChangeArrowheads="1"/>
          </p:cNvSpPr>
          <p:nvPr/>
        </p:nvSpPr>
        <p:spPr bwMode="auto">
          <a:xfrm>
            <a:off x="5570538" y="2714625"/>
            <a:ext cx="338554" cy="46166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b="1" dirty="0">
                <a:solidFill>
                  <a:schemeClr val="accent3">
                    <a:lumMod val="75000"/>
                  </a:schemeClr>
                </a:solidFill>
              </a:rPr>
              <a:t>1</a:t>
            </a:r>
          </a:p>
        </p:txBody>
      </p:sp>
      <p:sp>
        <p:nvSpPr>
          <p:cNvPr id="42006" name="Text Box 26"/>
          <p:cNvSpPr txBox="1">
            <a:spLocks noChangeArrowheads="1"/>
          </p:cNvSpPr>
          <p:nvPr/>
        </p:nvSpPr>
        <p:spPr bwMode="auto">
          <a:xfrm>
            <a:off x="7734300" y="3794125"/>
            <a:ext cx="336550" cy="4572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b="1" i="1">
                <a:solidFill>
                  <a:srgbClr val="CC00CC"/>
                </a:solidFill>
              </a:rPr>
              <a:t>5</a:t>
            </a:r>
          </a:p>
        </p:txBody>
      </p:sp>
      <p:sp>
        <p:nvSpPr>
          <p:cNvPr id="42007" name="Oval 27"/>
          <p:cNvSpPr>
            <a:spLocks noChangeArrowheads="1"/>
          </p:cNvSpPr>
          <p:nvPr/>
        </p:nvSpPr>
        <p:spPr bwMode="auto">
          <a:xfrm>
            <a:off x="8343900" y="3032125"/>
            <a:ext cx="609600" cy="609600"/>
          </a:xfrm>
          <a:prstGeom prst="ellipse">
            <a:avLst/>
          </a:prstGeom>
          <a:noFill/>
          <a:ln w="57150">
            <a:solidFill>
              <a:schemeClr val="tx1"/>
            </a:solidFill>
            <a:round/>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42008" name="Text Box 28"/>
          <p:cNvSpPr txBox="1">
            <a:spLocks noChangeArrowheads="1"/>
          </p:cNvSpPr>
          <p:nvPr/>
        </p:nvSpPr>
        <p:spPr bwMode="auto">
          <a:xfrm>
            <a:off x="8420100" y="3032125"/>
            <a:ext cx="441325" cy="5191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800" b="1"/>
              <a:t>C</a:t>
            </a:r>
          </a:p>
        </p:txBody>
      </p:sp>
      <p:sp>
        <p:nvSpPr>
          <p:cNvPr id="42009" name="Text Box 29"/>
          <p:cNvSpPr txBox="1">
            <a:spLocks noChangeArrowheads="1"/>
          </p:cNvSpPr>
          <p:nvPr/>
        </p:nvSpPr>
        <p:spPr bwMode="auto">
          <a:xfrm>
            <a:off x="8420100" y="3946525"/>
            <a:ext cx="336550" cy="4572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b="1" i="1">
                <a:solidFill>
                  <a:srgbClr val="CC00CC"/>
                </a:solidFill>
              </a:rPr>
              <a:t>1</a:t>
            </a:r>
          </a:p>
        </p:txBody>
      </p:sp>
      <p:sp>
        <p:nvSpPr>
          <p:cNvPr id="42010" name="Freeform 30"/>
          <p:cNvSpPr>
            <a:spLocks/>
          </p:cNvSpPr>
          <p:nvPr/>
        </p:nvSpPr>
        <p:spPr bwMode="auto">
          <a:xfrm flipV="1">
            <a:off x="7458075" y="3652838"/>
            <a:ext cx="242888" cy="762000"/>
          </a:xfrm>
          <a:custGeom>
            <a:avLst/>
            <a:gdLst>
              <a:gd name="T0" fmla="*/ 2147483647 w 153"/>
              <a:gd name="T1" fmla="*/ 0 h 480"/>
              <a:gd name="T2" fmla="*/ 0 w 153"/>
              <a:gd name="T3" fmla="*/ 2147483647 h 480"/>
              <a:gd name="T4" fmla="*/ 2147483647 w 153"/>
              <a:gd name="T5" fmla="*/ 2147483647 h 480"/>
              <a:gd name="T6" fmla="*/ 2147483647 w 153"/>
              <a:gd name="T7" fmla="*/ 2147483647 h 480"/>
              <a:gd name="T8" fmla="*/ 2147483647 w 153"/>
              <a:gd name="T9" fmla="*/ 2147483647 h 480"/>
              <a:gd name="T10" fmla="*/ 2147483647 w 153"/>
              <a:gd name="T11" fmla="*/ 2147483647 h 480"/>
              <a:gd name="T12" fmla="*/ 2147483647 w 153"/>
              <a:gd name="T13" fmla="*/ 2147483647 h 480"/>
              <a:gd name="T14" fmla="*/ 2147483647 w 153"/>
              <a:gd name="T15" fmla="*/ 2147483647 h 480"/>
              <a:gd name="T16" fmla="*/ 2147483647 w 153"/>
              <a:gd name="T17" fmla="*/ 2147483647 h 48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53"/>
              <a:gd name="T28" fmla="*/ 0 h 480"/>
              <a:gd name="T29" fmla="*/ 153 w 153"/>
              <a:gd name="T30" fmla="*/ 480 h 480"/>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53" h="480">
                <a:moveTo>
                  <a:pt x="137" y="0"/>
                </a:moveTo>
                <a:cubicBezTo>
                  <a:pt x="119" y="100"/>
                  <a:pt x="31" y="102"/>
                  <a:pt x="0" y="191"/>
                </a:cubicBezTo>
                <a:cubicBezTo>
                  <a:pt x="3" y="206"/>
                  <a:pt x="0" y="223"/>
                  <a:pt x="8" y="236"/>
                </a:cubicBezTo>
                <a:cubicBezTo>
                  <a:pt x="12" y="243"/>
                  <a:pt x="24" y="240"/>
                  <a:pt x="31" y="244"/>
                </a:cubicBezTo>
                <a:cubicBezTo>
                  <a:pt x="52" y="256"/>
                  <a:pt x="72" y="269"/>
                  <a:pt x="92" y="282"/>
                </a:cubicBezTo>
                <a:cubicBezTo>
                  <a:pt x="115" y="296"/>
                  <a:pt x="153" y="335"/>
                  <a:pt x="153" y="335"/>
                </a:cubicBezTo>
                <a:cubicBezTo>
                  <a:pt x="139" y="375"/>
                  <a:pt x="121" y="362"/>
                  <a:pt x="84" y="373"/>
                </a:cubicBezTo>
                <a:cubicBezTo>
                  <a:pt x="61" y="398"/>
                  <a:pt x="51" y="422"/>
                  <a:pt x="69" y="457"/>
                </a:cubicBezTo>
                <a:cubicBezTo>
                  <a:pt x="75" y="468"/>
                  <a:pt x="90" y="471"/>
                  <a:pt x="99" y="480"/>
                </a:cubicBezTo>
              </a:path>
            </a:pathLst>
          </a:custGeom>
          <a:noFill/>
          <a:ln w="38100">
            <a:solidFill>
              <a:srgbClr val="CC00CC"/>
            </a:solidFill>
            <a:round/>
            <a:headEnd type="triangle" w="med" len="me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42011" name="Freeform 31"/>
          <p:cNvSpPr>
            <a:spLocks/>
          </p:cNvSpPr>
          <p:nvPr/>
        </p:nvSpPr>
        <p:spPr bwMode="auto">
          <a:xfrm>
            <a:off x="7929563" y="3676650"/>
            <a:ext cx="604837" cy="884238"/>
          </a:xfrm>
          <a:custGeom>
            <a:avLst/>
            <a:gdLst>
              <a:gd name="T0" fmla="*/ 0 w 381"/>
              <a:gd name="T1" fmla="*/ 2147483647 h 557"/>
              <a:gd name="T2" fmla="*/ 2147483647 w 381"/>
              <a:gd name="T3" fmla="*/ 2147483647 h 557"/>
              <a:gd name="T4" fmla="*/ 2147483647 w 381"/>
              <a:gd name="T5" fmla="*/ 2147483647 h 557"/>
              <a:gd name="T6" fmla="*/ 2147483647 w 381"/>
              <a:gd name="T7" fmla="*/ 2147483647 h 557"/>
              <a:gd name="T8" fmla="*/ 2147483647 w 381"/>
              <a:gd name="T9" fmla="*/ 2147483647 h 557"/>
              <a:gd name="T10" fmla="*/ 2147483647 w 381"/>
              <a:gd name="T11" fmla="*/ 2147483647 h 557"/>
              <a:gd name="T12" fmla="*/ 2147483647 w 381"/>
              <a:gd name="T13" fmla="*/ 2147483647 h 557"/>
              <a:gd name="T14" fmla="*/ 2147483647 w 381"/>
              <a:gd name="T15" fmla="*/ 2147483647 h 557"/>
              <a:gd name="T16" fmla="*/ 2147483647 w 381"/>
              <a:gd name="T17" fmla="*/ 2147483647 h 557"/>
              <a:gd name="T18" fmla="*/ 2147483647 w 381"/>
              <a:gd name="T19" fmla="*/ 2147483647 h 557"/>
              <a:gd name="T20" fmla="*/ 2147483647 w 381"/>
              <a:gd name="T21" fmla="*/ 0 h 557"/>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381"/>
              <a:gd name="T34" fmla="*/ 0 h 557"/>
              <a:gd name="T35" fmla="*/ 381 w 381"/>
              <a:gd name="T36" fmla="*/ 557 h 557"/>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381" h="557">
                <a:moveTo>
                  <a:pt x="0" y="557"/>
                </a:moveTo>
                <a:cubicBezTo>
                  <a:pt x="12" y="545"/>
                  <a:pt x="19" y="529"/>
                  <a:pt x="31" y="518"/>
                </a:cubicBezTo>
                <a:cubicBezTo>
                  <a:pt x="45" y="506"/>
                  <a:pt x="76" y="488"/>
                  <a:pt x="76" y="488"/>
                </a:cubicBezTo>
                <a:cubicBezTo>
                  <a:pt x="96" y="507"/>
                  <a:pt x="106" y="525"/>
                  <a:pt x="130" y="541"/>
                </a:cubicBezTo>
                <a:cubicBezTo>
                  <a:pt x="170" y="501"/>
                  <a:pt x="155" y="455"/>
                  <a:pt x="137" y="404"/>
                </a:cubicBezTo>
                <a:cubicBezTo>
                  <a:pt x="140" y="386"/>
                  <a:pt x="137" y="367"/>
                  <a:pt x="145" y="351"/>
                </a:cubicBezTo>
                <a:cubicBezTo>
                  <a:pt x="154" y="332"/>
                  <a:pt x="229" y="362"/>
                  <a:pt x="244" y="366"/>
                </a:cubicBezTo>
                <a:cubicBezTo>
                  <a:pt x="374" y="333"/>
                  <a:pt x="187" y="109"/>
                  <a:pt x="305" y="145"/>
                </a:cubicBezTo>
                <a:cubicBezTo>
                  <a:pt x="315" y="143"/>
                  <a:pt x="326" y="143"/>
                  <a:pt x="335" y="138"/>
                </a:cubicBezTo>
                <a:cubicBezTo>
                  <a:pt x="356" y="127"/>
                  <a:pt x="352" y="112"/>
                  <a:pt x="358" y="92"/>
                </a:cubicBezTo>
                <a:cubicBezTo>
                  <a:pt x="367" y="62"/>
                  <a:pt x="381" y="32"/>
                  <a:pt x="381" y="0"/>
                </a:cubicBezTo>
              </a:path>
            </a:pathLst>
          </a:custGeom>
          <a:noFill/>
          <a:ln w="28575">
            <a:solidFill>
              <a:srgbClr val="CC00CC"/>
            </a:solidFill>
            <a:round/>
            <a:headEnd type="triangle" w="med" len="me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42012" name="Freeform 32"/>
          <p:cNvSpPr>
            <a:spLocks/>
          </p:cNvSpPr>
          <p:nvPr/>
        </p:nvSpPr>
        <p:spPr bwMode="auto">
          <a:xfrm>
            <a:off x="6623050" y="4765675"/>
            <a:ext cx="919163" cy="641350"/>
          </a:xfrm>
          <a:custGeom>
            <a:avLst/>
            <a:gdLst>
              <a:gd name="T0" fmla="*/ 2147483647 w 579"/>
              <a:gd name="T1" fmla="*/ 0 h 404"/>
              <a:gd name="T2" fmla="*/ 2147483647 w 579"/>
              <a:gd name="T3" fmla="*/ 2147483647 h 404"/>
              <a:gd name="T4" fmla="*/ 2147483647 w 579"/>
              <a:gd name="T5" fmla="*/ 2147483647 h 404"/>
              <a:gd name="T6" fmla="*/ 2147483647 w 579"/>
              <a:gd name="T7" fmla="*/ 2147483647 h 404"/>
              <a:gd name="T8" fmla="*/ 2147483647 w 579"/>
              <a:gd name="T9" fmla="*/ 2147483647 h 404"/>
              <a:gd name="T10" fmla="*/ 2147483647 w 579"/>
              <a:gd name="T11" fmla="*/ 2147483647 h 404"/>
              <a:gd name="T12" fmla="*/ 2147483647 w 579"/>
              <a:gd name="T13" fmla="*/ 2147483647 h 404"/>
              <a:gd name="T14" fmla="*/ 2147483647 w 579"/>
              <a:gd name="T15" fmla="*/ 2147483647 h 404"/>
              <a:gd name="T16" fmla="*/ 2147483647 w 579"/>
              <a:gd name="T17" fmla="*/ 2147483647 h 404"/>
              <a:gd name="T18" fmla="*/ 2147483647 w 579"/>
              <a:gd name="T19" fmla="*/ 2147483647 h 404"/>
              <a:gd name="T20" fmla="*/ 2147483647 w 579"/>
              <a:gd name="T21" fmla="*/ 2147483647 h 404"/>
              <a:gd name="T22" fmla="*/ 2147483647 w 579"/>
              <a:gd name="T23" fmla="*/ 2147483647 h 404"/>
              <a:gd name="T24" fmla="*/ 2147483647 w 579"/>
              <a:gd name="T25" fmla="*/ 2147483647 h 404"/>
              <a:gd name="T26" fmla="*/ 2147483647 w 579"/>
              <a:gd name="T27" fmla="*/ 2147483647 h 404"/>
              <a:gd name="T28" fmla="*/ 2147483647 w 579"/>
              <a:gd name="T29" fmla="*/ 2147483647 h 404"/>
              <a:gd name="T30" fmla="*/ 2147483647 w 579"/>
              <a:gd name="T31" fmla="*/ 2147483647 h 404"/>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579"/>
              <a:gd name="T49" fmla="*/ 0 h 404"/>
              <a:gd name="T50" fmla="*/ 579 w 579"/>
              <a:gd name="T51" fmla="*/ 404 h 404"/>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579" h="404">
                <a:moveTo>
                  <a:pt x="23" y="0"/>
                </a:moveTo>
                <a:cubicBezTo>
                  <a:pt x="35" y="34"/>
                  <a:pt x="63" y="111"/>
                  <a:pt x="92" y="130"/>
                </a:cubicBezTo>
                <a:cubicBezTo>
                  <a:pt x="107" y="140"/>
                  <a:pt x="138" y="160"/>
                  <a:pt x="138" y="160"/>
                </a:cubicBezTo>
                <a:cubicBezTo>
                  <a:pt x="135" y="173"/>
                  <a:pt x="136" y="186"/>
                  <a:pt x="130" y="198"/>
                </a:cubicBezTo>
                <a:cubicBezTo>
                  <a:pt x="113" y="230"/>
                  <a:pt x="62" y="233"/>
                  <a:pt x="31" y="244"/>
                </a:cubicBezTo>
                <a:cubicBezTo>
                  <a:pt x="23" y="252"/>
                  <a:pt x="9" y="256"/>
                  <a:pt x="8" y="267"/>
                </a:cubicBezTo>
                <a:cubicBezTo>
                  <a:pt x="0" y="387"/>
                  <a:pt x="64" y="389"/>
                  <a:pt x="153" y="404"/>
                </a:cubicBezTo>
                <a:cubicBezTo>
                  <a:pt x="183" y="401"/>
                  <a:pt x="214" y="403"/>
                  <a:pt x="244" y="396"/>
                </a:cubicBezTo>
                <a:cubicBezTo>
                  <a:pt x="271" y="389"/>
                  <a:pt x="294" y="346"/>
                  <a:pt x="313" y="328"/>
                </a:cubicBezTo>
                <a:cubicBezTo>
                  <a:pt x="335" y="282"/>
                  <a:pt x="342" y="260"/>
                  <a:pt x="328" y="206"/>
                </a:cubicBezTo>
                <a:cubicBezTo>
                  <a:pt x="325" y="196"/>
                  <a:pt x="271" y="123"/>
                  <a:pt x="313" y="168"/>
                </a:cubicBezTo>
                <a:cubicBezTo>
                  <a:pt x="328" y="217"/>
                  <a:pt x="381" y="319"/>
                  <a:pt x="435" y="335"/>
                </a:cubicBezTo>
                <a:cubicBezTo>
                  <a:pt x="461" y="361"/>
                  <a:pt x="477" y="363"/>
                  <a:pt x="511" y="373"/>
                </a:cubicBezTo>
                <a:cubicBezTo>
                  <a:pt x="521" y="371"/>
                  <a:pt x="534" y="374"/>
                  <a:pt x="541" y="366"/>
                </a:cubicBezTo>
                <a:cubicBezTo>
                  <a:pt x="553" y="352"/>
                  <a:pt x="568" y="287"/>
                  <a:pt x="572" y="267"/>
                </a:cubicBezTo>
                <a:cubicBezTo>
                  <a:pt x="575" y="254"/>
                  <a:pt x="579" y="229"/>
                  <a:pt x="579" y="229"/>
                </a:cubicBezTo>
              </a:path>
            </a:pathLst>
          </a:custGeom>
          <a:noFill/>
          <a:ln w="28575">
            <a:solidFill>
              <a:srgbClr val="CC00CC"/>
            </a:solidFill>
            <a:round/>
            <a:headEnd/>
            <a:tailEnd type="triangle" w="med" len="me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42013" name="Text Box 33"/>
          <p:cNvSpPr txBox="1">
            <a:spLocks noChangeArrowheads="1"/>
          </p:cNvSpPr>
          <p:nvPr/>
        </p:nvSpPr>
        <p:spPr bwMode="auto">
          <a:xfrm>
            <a:off x="6286500" y="5013325"/>
            <a:ext cx="336550" cy="4572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b="1" i="1">
                <a:solidFill>
                  <a:srgbClr val="CC00CC"/>
                </a:solidFill>
              </a:rPr>
              <a:t>9</a:t>
            </a:r>
          </a:p>
        </p:txBody>
      </p:sp>
      <p:sp>
        <p:nvSpPr>
          <p:cNvPr id="42014" name="Text Box 34"/>
          <p:cNvSpPr txBox="1">
            <a:spLocks noChangeArrowheads="1"/>
          </p:cNvSpPr>
          <p:nvPr/>
        </p:nvSpPr>
        <p:spPr bwMode="auto">
          <a:xfrm>
            <a:off x="6019800" y="3962400"/>
            <a:ext cx="361950" cy="5191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800" b="1" dirty="0">
                <a:solidFill>
                  <a:schemeClr val="accent3">
                    <a:lumMod val="75000"/>
                  </a:schemeClr>
                </a:solidFill>
              </a:rPr>
              <a:t>4</a:t>
            </a:r>
          </a:p>
        </p:txBody>
      </p:sp>
      <p:sp>
        <p:nvSpPr>
          <p:cNvPr id="42015" name="Text Box 35"/>
          <p:cNvSpPr txBox="1">
            <a:spLocks noChangeArrowheads="1"/>
          </p:cNvSpPr>
          <p:nvPr/>
        </p:nvSpPr>
        <p:spPr bwMode="auto">
          <a:xfrm>
            <a:off x="7018338" y="2971800"/>
            <a:ext cx="361950" cy="5191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800" b="1">
                <a:solidFill>
                  <a:schemeClr val="accent3">
                    <a:lumMod val="75000"/>
                  </a:schemeClr>
                </a:solidFill>
              </a:rPr>
              <a:t>5</a:t>
            </a:r>
          </a:p>
        </p:txBody>
      </p:sp>
      <p:sp>
        <p:nvSpPr>
          <p:cNvPr id="42016" name="Text Box 36"/>
          <p:cNvSpPr txBox="1">
            <a:spLocks noChangeArrowheads="1"/>
          </p:cNvSpPr>
          <p:nvPr/>
        </p:nvSpPr>
        <p:spPr bwMode="auto">
          <a:xfrm>
            <a:off x="8782050" y="2681288"/>
            <a:ext cx="361950" cy="51911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800" b="1">
                <a:solidFill>
                  <a:schemeClr val="accent3">
                    <a:lumMod val="75000"/>
                  </a:schemeClr>
                </a:solidFill>
              </a:rPr>
              <a:t>8</a:t>
            </a:r>
          </a:p>
        </p:txBody>
      </p:sp>
      <p:sp>
        <p:nvSpPr>
          <p:cNvPr id="42017" name="Line 37"/>
          <p:cNvSpPr>
            <a:spLocks noChangeShapeType="1"/>
          </p:cNvSpPr>
          <p:nvPr/>
        </p:nvSpPr>
        <p:spPr bwMode="auto">
          <a:xfrm flipH="1">
            <a:off x="6789738" y="3505200"/>
            <a:ext cx="609600" cy="609600"/>
          </a:xfrm>
          <a:prstGeom prst="line">
            <a:avLst/>
          </a:prstGeom>
          <a:noFill/>
          <a:ln w="57150">
            <a:solidFill>
              <a:schemeClr val="tx1"/>
            </a:solidFill>
            <a:round/>
            <a:headEnd/>
            <a:tailEnd type="triangle" w="med" len="med"/>
          </a:ln>
          <a:extLst>
            <a:ext uri="{909E8E84-426E-40dd-AFC4-6F175D3DCCD1}">
              <a14:hiddenFill xmlns="" xmlns:a14="http://schemas.microsoft.com/office/drawing/2010/main">
                <a:noFill/>
              </a14:hiddenFill>
            </a:ext>
          </a:extLst>
        </p:spPr>
        <p:txBody>
          <a:bodyPr wrap="none" anchor="ctr"/>
          <a:lstStyle/>
          <a:p>
            <a:endParaRPr lang="en-US"/>
          </a:p>
        </p:txBody>
      </p:sp>
      <p:sp>
        <p:nvSpPr>
          <p:cNvPr id="42018" name="Text Box 38"/>
          <p:cNvSpPr txBox="1">
            <a:spLocks noChangeArrowheads="1"/>
          </p:cNvSpPr>
          <p:nvPr/>
        </p:nvSpPr>
        <p:spPr bwMode="auto">
          <a:xfrm>
            <a:off x="6789738" y="3352800"/>
            <a:ext cx="361950" cy="5191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800" b="1">
                <a:solidFill>
                  <a:srgbClr val="FF0000"/>
                </a:solidFill>
              </a:rPr>
              <a:t>9</a:t>
            </a:r>
          </a:p>
        </p:txBody>
      </p:sp>
      <p:sp>
        <p:nvSpPr>
          <p:cNvPr id="42019" name="Text Box 39"/>
          <p:cNvSpPr txBox="1">
            <a:spLocks noChangeArrowheads="1"/>
          </p:cNvSpPr>
          <p:nvPr/>
        </p:nvSpPr>
        <p:spPr bwMode="auto">
          <a:xfrm>
            <a:off x="5951538" y="5562600"/>
            <a:ext cx="1447800" cy="85883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nSpc>
                <a:spcPct val="80000"/>
              </a:lnSpc>
              <a:spcBef>
                <a:spcPct val="50000"/>
              </a:spcBef>
            </a:pPr>
            <a:r>
              <a:rPr lang="en-US" b="1" i="1"/>
              <a:t>g(d)=4</a:t>
            </a:r>
          </a:p>
          <a:p>
            <a:pPr>
              <a:lnSpc>
                <a:spcPct val="80000"/>
              </a:lnSpc>
              <a:spcBef>
                <a:spcPct val="50000"/>
              </a:spcBef>
            </a:pPr>
            <a:r>
              <a:rPr lang="en-US" b="1" i="1"/>
              <a:t>h(d)=9</a:t>
            </a:r>
            <a:endParaRPr lang="en-US"/>
          </a:p>
        </p:txBody>
      </p:sp>
      <p:sp>
        <p:nvSpPr>
          <p:cNvPr id="42020" name="Text Box 40"/>
          <p:cNvSpPr txBox="1">
            <a:spLocks noChangeArrowheads="1"/>
          </p:cNvSpPr>
          <p:nvPr/>
        </p:nvSpPr>
        <p:spPr bwMode="auto">
          <a:xfrm>
            <a:off x="7431088" y="5715000"/>
            <a:ext cx="1639887" cy="5302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lnSpc>
                <a:spcPct val="80000"/>
              </a:lnSpc>
              <a:spcBef>
                <a:spcPct val="50000"/>
              </a:spcBef>
            </a:pPr>
            <a:r>
              <a:rPr lang="en-US" sz="1800" b="1" i="1"/>
              <a:t>C is chosen next to expand</a:t>
            </a:r>
            <a:endParaRPr lang="en-US" sz="1800"/>
          </a:p>
        </p:txBody>
      </p:sp>
      <p:sp>
        <p:nvSpPr>
          <p:cNvPr id="42021" name="Oval 25"/>
          <p:cNvSpPr>
            <a:spLocks noChangeArrowheads="1"/>
          </p:cNvSpPr>
          <p:nvPr/>
        </p:nvSpPr>
        <p:spPr bwMode="auto">
          <a:xfrm>
            <a:off x="5276850" y="4191000"/>
            <a:ext cx="609600" cy="609600"/>
          </a:xfrm>
          <a:prstGeom prst="ellipse">
            <a:avLst/>
          </a:prstGeom>
          <a:noFill/>
          <a:ln w="57150">
            <a:solidFill>
              <a:schemeClr val="tx1"/>
            </a:solidFill>
            <a:round/>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42022" name="Text Box 26"/>
          <p:cNvSpPr txBox="1">
            <a:spLocks noChangeArrowheads="1"/>
          </p:cNvSpPr>
          <p:nvPr/>
        </p:nvSpPr>
        <p:spPr bwMode="auto">
          <a:xfrm>
            <a:off x="5353050" y="4191000"/>
            <a:ext cx="420688" cy="5191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800" b="1"/>
              <a:t>E</a:t>
            </a:r>
          </a:p>
        </p:txBody>
      </p:sp>
      <p:sp>
        <p:nvSpPr>
          <p:cNvPr id="42023" name="Line 28"/>
          <p:cNvSpPr>
            <a:spLocks noChangeShapeType="1"/>
          </p:cNvSpPr>
          <p:nvPr/>
        </p:nvSpPr>
        <p:spPr bwMode="auto">
          <a:xfrm flipH="1">
            <a:off x="5657850" y="3657600"/>
            <a:ext cx="228600" cy="533400"/>
          </a:xfrm>
          <a:prstGeom prst="line">
            <a:avLst/>
          </a:prstGeom>
          <a:noFill/>
          <a:ln w="57150">
            <a:solidFill>
              <a:schemeClr val="tx1"/>
            </a:solidFill>
            <a:round/>
            <a:headEnd/>
            <a:tailEnd type="triangle" w="med" len="med"/>
          </a:ln>
          <a:extLst>
            <a:ext uri="{909E8E84-426E-40dd-AFC4-6F175D3DCCD1}">
              <a14:hiddenFill xmlns="" xmlns:a14="http://schemas.microsoft.com/office/drawing/2010/main">
                <a:noFill/>
              </a14:hiddenFill>
            </a:ext>
          </a:extLst>
        </p:spPr>
        <p:txBody>
          <a:bodyPr wrap="none" anchor="ctr"/>
          <a:lstStyle/>
          <a:p>
            <a:endParaRPr lang="en-US"/>
          </a:p>
        </p:txBody>
      </p:sp>
      <p:sp>
        <p:nvSpPr>
          <p:cNvPr id="42024" name="Text Box 23"/>
          <p:cNvSpPr txBox="1">
            <a:spLocks noChangeArrowheads="1"/>
          </p:cNvSpPr>
          <p:nvPr/>
        </p:nvSpPr>
        <p:spPr bwMode="auto">
          <a:xfrm>
            <a:off x="5522913" y="3581400"/>
            <a:ext cx="363537" cy="5238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800" b="1">
                <a:solidFill>
                  <a:srgbClr val="FF0000"/>
                </a:solidFill>
              </a:rPr>
              <a:t>7</a:t>
            </a:r>
          </a:p>
        </p:txBody>
      </p:sp>
      <p:sp>
        <p:nvSpPr>
          <p:cNvPr id="44" name="Text Box 34"/>
          <p:cNvSpPr txBox="1">
            <a:spLocks noChangeArrowheads="1"/>
          </p:cNvSpPr>
          <p:nvPr/>
        </p:nvSpPr>
        <p:spPr bwMode="auto">
          <a:xfrm>
            <a:off x="5181600" y="4648200"/>
            <a:ext cx="364202" cy="52322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800" b="1" dirty="0">
                <a:solidFill>
                  <a:schemeClr val="accent3">
                    <a:lumMod val="75000"/>
                  </a:schemeClr>
                </a:solidFill>
              </a:rPr>
              <a:t>8</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Rectangle 2"/>
          <p:cNvSpPr>
            <a:spLocks noGrp="1" noChangeArrowheads="1"/>
          </p:cNvSpPr>
          <p:nvPr>
            <p:ph type="title"/>
          </p:nvPr>
        </p:nvSpPr>
        <p:spPr>
          <a:xfrm>
            <a:off x="685800" y="0"/>
            <a:ext cx="7772400" cy="1143000"/>
          </a:xfrm>
        </p:spPr>
        <p:txBody>
          <a:bodyPr/>
          <a:lstStyle/>
          <a:p>
            <a:r>
              <a:rPr lang="en-US">
                <a:latin typeface="Calibri" charset="0"/>
                <a:ea typeface="ＭＳ Ｐゴシック" charset="0"/>
                <a:cs typeface="ＭＳ Ｐゴシック" charset="0"/>
              </a:rPr>
              <a:t>Algorithm A</a:t>
            </a:r>
          </a:p>
        </p:txBody>
      </p:sp>
      <p:sp>
        <p:nvSpPr>
          <p:cNvPr id="44035" name="Rectangle 3"/>
          <p:cNvSpPr>
            <a:spLocks noGrp="1" noChangeArrowheads="1"/>
          </p:cNvSpPr>
          <p:nvPr>
            <p:ph type="body" idx="1"/>
          </p:nvPr>
        </p:nvSpPr>
        <p:spPr>
          <a:xfrm>
            <a:off x="457200" y="1143000"/>
            <a:ext cx="8458200" cy="5562600"/>
          </a:xfrm>
        </p:spPr>
        <p:txBody>
          <a:bodyPr/>
          <a:lstStyle/>
          <a:p>
            <a:pPr marL="169863" indent="-169863">
              <a:buFontTx/>
              <a:buNone/>
              <a:defRPr/>
            </a:pPr>
            <a:r>
              <a:rPr lang="en-US" sz="2400" b="1" dirty="0">
                <a:latin typeface="Calibri" charset="0"/>
                <a:ea typeface="ＭＳ Ｐゴシック" charset="0"/>
                <a:cs typeface="ＭＳ Ｐゴシック" charset="0"/>
              </a:rPr>
              <a:t>1</a:t>
            </a:r>
            <a:r>
              <a:rPr lang="en-US" sz="2400" dirty="0">
                <a:latin typeface="Calibri" charset="0"/>
                <a:ea typeface="ＭＳ Ｐゴシック" charset="0"/>
                <a:cs typeface="ＭＳ Ｐゴシック" charset="0"/>
              </a:rPr>
              <a:t> Put the start node S on the nodes list, called OPEN </a:t>
            </a:r>
          </a:p>
          <a:p>
            <a:pPr marL="169863" indent="-169863">
              <a:buFontTx/>
              <a:buNone/>
              <a:defRPr/>
            </a:pPr>
            <a:r>
              <a:rPr lang="en-US" sz="2400" b="1" dirty="0">
                <a:latin typeface="Calibri" charset="0"/>
                <a:ea typeface="ＭＳ Ｐゴシック" charset="0"/>
                <a:cs typeface="ＭＳ Ｐゴシック" charset="0"/>
              </a:rPr>
              <a:t>2</a:t>
            </a:r>
            <a:r>
              <a:rPr lang="en-US" sz="2400" dirty="0">
                <a:latin typeface="Calibri" charset="0"/>
                <a:ea typeface="ＭＳ Ｐゴシック" charset="0"/>
                <a:cs typeface="ＭＳ Ｐゴシック" charset="0"/>
              </a:rPr>
              <a:t> If OPEN is empty, exit with failure </a:t>
            </a:r>
          </a:p>
          <a:p>
            <a:pPr marL="169863" indent="-169863">
              <a:buFontTx/>
              <a:buNone/>
              <a:defRPr/>
            </a:pPr>
            <a:r>
              <a:rPr lang="en-US" sz="2400" b="1" dirty="0">
                <a:latin typeface="Calibri" charset="0"/>
                <a:ea typeface="ＭＳ Ｐゴシック" charset="0"/>
                <a:cs typeface="ＭＳ Ｐゴシック" charset="0"/>
              </a:rPr>
              <a:t>3</a:t>
            </a:r>
            <a:r>
              <a:rPr lang="en-US" sz="2400" dirty="0">
                <a:latin typeface="Calibri" charset="0"/>
                <a:ea typeface="ＭＳ Ｐゴシック" charset="0"/>
                <a:cs typeface="ＭＳ Ｐゴシック" charset="0"/>
              </a:rPr>
              <a:t> Select node in OPEN with minimal f(n) and place on CLOSED</a:t>
            </a:r>
          </a:p>
          <a:p>
            <a:pPr marL="169863" indent="-169863">
              <a:buFontTx/>
              <a:buNone/>
              <a:defRPr/>
            </a:pPr>
            <a:r>
              <a:rPr lang="en-US" sz="2400" b="1" dirty="0">
                <a:latin typeface="Calibri" charset="0"/>
                <a:ea typeface="ＭＳ Ｐゴシック" charset="0"/>
                <a:cs typeface="ＭＳ Ｐゴシック" charset="0"/>
              </a:rPr>
              <a:t>4</a:t>
            </a:r>
            <a:r>
              <a:rPr lang="en-US" sz="2400" dirty="0">
                <a:latin typeface="Calibri" charset="0"/>
                <a:ea typeface="ＭＳ Ｐゴシック" charset="0"/>
                <a:cs typeface="ＭＳ Ｐゴシック" charset="0"/>
              </a:rPr>
              <a:t> If n is a goal node, collect path back to start and stop</a:t>
            </a:r>
          </a:p>
          <a:p>
            <a:pPr marL="169863" indent="-169863">
              <a:buFontTx/>
              <a:buNone/>
              <a:defRPr/>
            </a:pPr>
            <a:r>
              <a:rPr lang="en-US" sz="2400" b="1" dirty="0">
                <a:latin typeface="Calibri" charset="0"/>
                <a:ea typeface="ＭＳ Ｐゴシック" charset="0"/>
                <a:cs typeface="ＭＳ Ｐゴシック" charset="0"/>
              </a:rPr>
              <a:t>5</a:t>
            </a:r>
            <a:r>
              <a:rPr lang="en-US" sz="2400" dirty="0">
                <a:latin typeface="Calibri" charset="0"/>
                <a:ea typeface="ＭＳ Ｐゴシック" charset="0"/>
                <a:cs typeface="ＭＳ Ｐゴシック" charset="0"/>
              </a:rPr>
              <a:t> Expand n, generating all its successors and attach to them pointers back to n.  For each successor n' of n </a:t>
            </a:r>
          </a:p>
          <a:p>
            <a:pPr marL="461963" lvl="1" indent="-177800">
              <a:buFontTx/>
              <a:buNone/>
              <a:defRPr/>
            </a:pPr>
            <a:r>
              <a:rPr lang="en-US" sz="2400" b="1" dirty="0">
                <a:latin typeface="Calibri" charset="0"/>
                <a:ea typeface="ＭＳ Ｐゴシック" charset="0"/>
              </a:rPr>
              <a:t>1</a:t>
            </a:r>
            <a:r>
              <a:rPr lang="en-US" sz="2400" dirty="0">
                <a:latin typeface="Calibri" charset="0"/>
                <a:ea typeface="ＭＳ Ｐゴシック" charset="0"/>
              </a:rPr>
              <a:t> If n’ not already on OPEN or CLOSED</a:t>
            </a:r>
          </a:p>
          <a:p>
            <a:pPr marL="744538" lvl="2" indent="-168275">
              <a:defRPr/>
            </a:pPr>
            <a:r>
              <a:rPr lang="en-US" dirty="0">
                <a:latin typeface="Calibri" charset="0"/>
                <a:ea typeface="ＭＳ Ｐゴシック" charset="0"/>
              </a:rPr>
              <a:t>put n</a:t>
            </a:r>
            <a:r>
              <a:rPr lang="en-US" sz="2800" dirty="0">
                <a:latin typeface="Calibri" charset="0"/>
                <a:ea typeface="ＭＳ Ｐゴシック" charset="0"/>
              </a:rPr>
              <a:t>'</a:t>
            </a:r>
            <a:r>
              <a:rPr lang="en-US" dirty="0">
                <a:latin typeface="Calibri" charset="0"/>
                <a:ea typeface="ＭＳ Ｐゴシック" charset="0"/>
              </a:rPr>
              <a:t> on OPEN</a:t>
            </a:r>
          </a:p>
          <a:p>
            <a:pPr marL="744538" lvl="2" indent="-168275">
              <a:defRPr/>
            </a:pPr>
            <a:r>
              <a:rPr lang="en-US" dirty="0">
                <a:latin typeface="Calibri" charset="0"/>
                <a:ea typeface="ＭＳ Ｐゴシック" charset="0"/>
              </a:rPr>
              <a:t>compute h(n'),  g(n')=g(n)+ c(</a:t>
            </a:r>
            <a:r>
              <a:rPr lang="en-US" dirty="0" err="1">
                <a:latin typeface="Calibri" charset="0"/>
                <a:ea typeface="ＭＳ Ｐゴシック" charset="0"/>
              </a:rPr>
              <a:t>n,n</a:t>
            </a:r>
            <a:r>
              <a:rPr lang="en-US" dirty="0">
                <a:latin typeface="Calibri" charset="0"/>
                <a:ea typeface="ＭＳ Ｐゴシック" charset="0"/>
              </a:rPr>
              <a:t>'),  f(n')=g(n')+h(n')</a:t>
            </a:r>
          </a:p>
          <a:p>
            <a:pPr marL="461963" lvl="1" indent="-177800">
              <a:buFontTx/>
              <a:buNone/>
              <a:defRPr/>
            </a:pPr>
            <a:r>
              <a:rPr lang="en-US" sz="2400" b="1" dirty="0">
                <a:latin typeface="Calibri" charset="0"/>
                <a:ea typeface="ＭＳ Ｐゴシック" charset="0"/>
              </a:rPr>
              <a:t>2</a:t>
            </a:r>
            <a:r>
              <a:rPr lang="en-US" sz="2400" dirty="0">
                <a:latin typeface="Calibri" charset="0"/>
                <a:ea typeface="ＭＳ Ｐゴシック" charset="0"/>
              </a:rPr>
              <a:t> If n’ already on OPEN or CLOSED and if g(n') is lower for new version of n</a:t>
            </a:r>
            <a:r>
              <a:rPr lang="en-US" dirty="0">
                <a:latin typeface="Calibri" charset="0"/>
                <a:ea typeface="ＭＳ Ｐゴシック" charset="0"/>
              </a:rPr>
              <a:t>'</a:t>
            </a:r>
            <a:r>
              <a:rPr lang="en-US" sz="2400" dirty="0">
                <a:latin typeface="Calibri" charset="0"/>
                <a:ea typeface="ＭＳ Ｐゴシック" charset="0"/>
              </a:rPr>
              <a:t>, then:</a:t>
            </a:r>
          </a:p>
          <a:p>
            <a:pPr marL="744538" lvl="2" indent="-168275">
              <a:defRPr/>
            </a:pPr>
            <a:r>
              <a:rPr lang="en-US" dirty="0">
                <a:latin typeface="Calibri" charset="0"/>
                <a:ea typeface="ＭＳ Ｐゴシック" charset="0"/>
              </a:rPr>
              <a:t>Redirect pointers backward from n’ on path with lower g(n’)</a:t>
            </a:r>
          </a:p>
          <a:p>
            <a:pPr marL="744538" lvl="2" indent="-168275">
              <a:defRPr/>
            </a:pPr>
            <a:r>
              <a:rPr lang="en-US" dirty="0">
                <a:latin typeface="Calibri" charset="0"/>
                <a:ea typeface="ＭＳ Ｐゴシック" charset="0"/>
              </a:rPr>
              <a:t>Put n' on OPEN</a:t>
            </a:r>
          </a:p>
          <a:p>
            <a:pPr marL="576263" lvl="2" indent="0">
              <a:buFont typeface="Arial" charset="0"/>
              <a:buNone/>
              <a:defRPr/>
            </a:pPr>
            <a:endParaRPr lang="en-US" dirty="0">
              <a:latin typeface="Calibri" charset="0"/>
              <a:ea typeface="ＭＳ Ｐゴシック"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Rectangle 2"/>
          <p:cNvSpPr>
            <a:spLocks noGrp="1" noChangeArrowheads="1"/>
          </p:cNvSpPr>
          <p:nvPr>
            <p:ph type="title"/>
          </p:nvPr>
        </p:nvSpPr>
        <p:spPr>
          <a:xfrm>
            <a:off x="685800" y="76200"/>
            <a:ext cx="7772400" cy="1143000"/>
          </a:xfrm>
        </p:spPr>
        <p:txBody>
          <a:bodyPr/>
          <a:lstStyle/>
          <a:p>
            <a:r>
              <a:rPr lang="en-US">
                <a:latin typeface="Calibri" charset="0"/>
                <a:ea typeface="ＭＳ Ｐゴシック" charset="0"/>
                <a:cs typeface="ＭＳ Ｐゴシック" charset="0"/>
              </a:rPr>
              <a:t>Algorithm A*</a:t>
            </a:r>
          </a:p>
        </p:txBody>
      </p:sp>
      <p:sp>
        <p:nvSpPr>
          <p:cNvPr id="46082" name="Rectangle 3"/>
          <p:cNvSpPr>
            <a:spLocks noGrp="1" noChangeArrowheads="1"/>
          </p:cNvSpPr>
          <p:nvPr>
            <p:ph type="body" idx="1"/>
          </p:nvPr>
        </p:nvSpPr>
        <p:spPr>
          <a:xfrm>
            <a:off x="539750" y="1066800"/>
            <a:ext cx="8451850" cy="4648200"/>
          </a:xfrm>
        </p:spPr>
        <p:txBody>
          <a:bodyPr/>
          <a:lstStyle/>
          <a:p>
            <a:pPr marL="227013" indent="-227013"/>
            <a:r>
              <a:rPr lang="en-US" altLang="ja-JP" sz="3000" dirty="0">
                <a:latin typeface="Calibri" charset="0"/>
                <a:ea typeface="ＭＳ Ｐゴシック" charset="0"/>
                <a:cs typeface="ＭＳ Ｐゴシック" charset="0"/>
              </a:rPr>
              <a:t>Pronounced “</a:t>
            </a:r>
            <a:r>
              <a:rPr lang="en-US" altLang="ja-JP" sz="3000" i="1" dirty="0">
                <a:latin typeface="Calibri" charset="0"/>
                <a:ea typeface="ＭＳ Ｐゴシック" charset="0"/>
                <a:cs typeface="ＭＳ Ｐゴシック" charset="0"/>
              </a:rPr>
              <a:t>a star”</a:t>
            </a:r>
          </a:p>
          <a:p>
            <a:pPr marL="227013" indent="-227013"/>
            <a:r>
              <a:rPr lang="en-US" sz="3000" dirty="0">
                <a:latin typeface="Calibri" charset="0"/>
                <a:ea typeface="ＭＳ Ｐゴシック" charset="0"/>
                <a:cs typeface="ＭＳ Ｐゴシック" charset="0"/>
              </a:rPr>
              <a:t>Algorithm A with constraint that </a:t>
            </a:r>
            <a:r>
              <a:rPr lang="en-US" sz="3000" b="1" dirty="0">
                <a:latin typeface="Calibri" charset="0"/>
                <a:ea typeface="ＭＳ Ｐゴシック" charset="0"/>
                <a:cs typeface="ＭＳ Ｐゴシック" charset="0"/>
              </a:rPr>
              <a:t>h(n) &lt;= h*(n)</a:t>
            </a:r>
          </a:p>
          <a:p>
            <a:pPr marL="227013" indent="-227013"/>
            <a:r>
              <a:rPr lang="en-US" sz="3000" b="1" dirty="0">
                <a:latin typeface="Calibri" charset="0"/>
                <a:ea typeface="ＭＳ Ｐゴシック" charset="0"/>
                <a:cs typeface="ＭＳ Ｐゴシック" charset="0"/>
              </a:rPr>
              <a:t>h*(n)</a:t>
            </a:r>
            <a:r>
              <a:rPr lang="en-US" sz="3000" dirty="0">
                <a:latin typeface="Calibri" charset="0"/>
                <a:ea typeface="ＭＳ Ｐゴシック" charset="0"/>
                <a:cs typeface="ＭＳ Ｐゴシック" charset="0"/>
              </a:rPr>
              <a:t> = </a:t>
            </a:r>
            <a:r>
              <a:rPr lang="en-US" sz="3000" i="1" dirty="0">
                <a:latin typeface="Calibri" charset="0"/>
                <a:ea typeface="ＭＳ Ｐゴシック" charset="0"/>
                <a:cs typeface="ＭＳ Ｐゴシック" charset="0"/>
              </a:rPr>
              <a:t>true cost</a:t>
            </a:r>
            <a:r>
              <a:rPr lang="en-US" sz="3000" dirty="0">
                <a:latin typeface="Calibri" charset="0"/>
                <a:ea typeface="ＭＳ Ｐゴシック" charset="0"/>
                <a:cs typeface="ＭＳ Ｐゴシック" charset="0"/>
              </a:rPr>
              <a:t> of </a:t>
            </a:r>
            <a:r>
              <a:rPr lang="en-US" sz="3000" i="1" dirty="0">
                <a:latin typeface="Calibri" charset="0"/>
                <a:ea typeface="ＭＳ Ｐゴシック" charset="0"/>
                <a:cs typeface="ＭＳ Ｐゴシック" charset="0"/>
              </a:rPr>
              <a:t>minimal cost path </a:t>
            </a:r>
            <a:r>
              <a:rPr lang="en-US" sz="3000" dirty="0">
                <a:latin typeface="Calibri" charset="0"/>
                <a:ea typeface="ＭＳ Ｐゴシック" charset="0"/>
                <a:cs typeface="ＭＳ Ｐゴシック" charset="0"/>
              </a:rPr>
              <a:t>from n to a goal </a:t>
            </a:r>
          </a:p>
          <a:p>
            <a:pPr marL="227013" indent="-227013"/>
            <a:r>
              <a:rPr lang="en-US" sz="3000" dirty="0">
                <a:latin typeface="Calibri" charset="0"/>
                <a:ea typeface="ＭＳ Ｐゴシック" charset="0"/>
                <a:cs typeface="ＭＳ Ｐゴシック" charset="0"/>
              </a:rPr>
              <a:t>h is </a:t>
            </a:r>
            <a:r>
              <a:rPr lang="en-US" sz="3000" b="1" dirty="0">
                <a:solidFill>
                  <a:srgbClr val="000000"/>
                </a:solidFill>
                <a:latin typeface="Calibri" charset="0"/>
                <a:ea typeface="ＭＳ Ｐゴシック" charset="0"/>
                <a:cs typeface="ＭＳ Ｐゴシック" charset="0"/>
              </a:rPr>
              <a:t>admissible</a:t>
            </a:r>
            <a:r>
              <a:rPr lang="en-US" sz="3000" dirty="0">
                <a:latin typeface="Calibri" charset="0"/>
                <a:ea typeface="ＭＳ Ｐゴシック" charset="0"/>
                <a:cs typeface="ＭＳ Ｐゴシック" charset="0"/>
              </a:rPr>
              <a:t> when h(n) &lt;= h*(n) holds</a:t>
            </a:r>
          </a:p>
          <a:p>
            <a:pPr marL="227013" indent="-227013"/>
            <a:r>
              <a:rPr lang="en-US" sz="3000" dirty="0">
                <a:latin typeface="Calibri" charset="0"/>
                <a:ea typeface="ＭＳ Ｐゴシック" charset="0"/>
                <a:cs typeface="ＭＳ Ｐゴシック" charset="0"/>
              </a:rPr>
              <a:t>Using an admissible heuristic guarantees that 1st solution found will be an </a:t>
            </a:r>
            <a:r>
              <a:rPr lang="en-US" sz="3000" b="1" dirty="0">
                <a:latin typeface="Calibri" charset="0"/>
                <a:ea typeface="ＭＳ Ｐゴシック" charset="0"/>
                <a:cs typeface="ＭＳ Ｐゴシック" charset="0"/>
              </a:rPr>
              <a:t>optima</a:t>
            </a:r>
            <a:r>
              <a:rPr lang="en-US" sz="3000" dirty="0">
                <a:latin typeface="Calibri" charset="0"/>
                <a:ea typeface="ＭＳ Ｐゴシック" charset="0"/>
                <a:cs typeface="ＭＳ Ｐゴシック" charset="0"/>
              </a:rPr>
              <a:t>l one</a:t>
            </a:r>
          </a:p>
          <a:p>
            <a:pPr marL="227013" indent="-227013"/>
            <a:r>
              <a:rPr lang="en-US" sz="3000" dirty="0">
                <a:latin typeface="Calibri" charset="0"/>
                <a:ea typeface="ＭＳ Ｐゴシック" charset="0"/>
                <a:cs typeface="ＭＳ Ｐゴシック" charset="0"/>
              </a:rPr>
              <a:t>A* is </a:t>
            </a:r>
            <a:r>
              <a:rPr lang="en-US" sz="3000" b="1" dirty="0">
                <a:latin typeface="Calibri" charset="0"/>
                <a:ea typeface="ＭＳ Ｐゴシック" charset="0"/>
                <a:cs typeface="ＭＳ Ｐゴシック" charset="0"/>
              </a:rPr>
              <a:t>complete </a:t>
            </a:r>
            <a:r>
              <a:rPr lang="en-US" sz="3000" dirty="0">
                <a:latin typeface="Calibri" charset="0"/>
                <a:ea typeface="ＭＳ Ｐゴシック" charset="0"/>
                <a:cs typeface="ＭＳ Ｐゴシック" charset="0"/>
              </a:rPr>
              <a:t>whenever branching factor is finite and every action has fixed, positive cost </a:t>
            </a:r>
          </a:p>
          <a:p>
            <a:pPr marL="227013" indent="-227013"/>
            <a:r>
              <a:rPr lang="en-US" sz="3000" dirty="0">
                <a:latin typeface="Calibri" charset="0"/>
                <a:ea typeface="ＭＳ Ｐゴシック" charset="0"/>
                <a:cs typeface="ＭＳ Ｐゴシック" charset="0"/>
              </a:rPr>
              <a:t>A* is </a:t>
            </a:r>
            <a:r>
              <a:rPr lang="en-US" sz="3000" b="1" dirty="0">
                <a:latin typeface="Calibri" charset="0"/>
                <a:ea typeface="ＭＳ Ｐゴシック" charset="0"/>
                <a:cs typeface="ＭＳ Ｐゴシック" charset="0"/>
              </a:rPr>
              <a:t>admissible</a:t>
            </a:r>
            <a:r>
              <a:rPr lang="en-US" sz="3000" dirty="0">
                <a:latin typeface="Calibri" charset="0"/>
                <a:ea typeface="ＭＳ Ｐゴシック" charset="0"/>
                <a:cs typeface="ＭＳ Ｐゴシック" charset="0"/>
              </a:rPr>
              <a:t> </a:t>
            </a:r>
          </a:p>
        </p:txBody>
      </p:sp>
      <p:sp>
        <p:nvSpPr>
          <p:cNvPr id="46083" name="TextBox 3"/>
          <p:cNvSpPr txBox="1">
            <a:spLocks noChangeArrowheads="1"/>
          </p:cNvSpPr>
          <p:nvPr/>
        </p:nvSpPr>
        <p:spPr bwMode="auto">
          <a:xfrm>
            <a:off x="152400" y="6248400"/>
            <a:ext cx="8839200" cy="5842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600"/>
              <a:t>Hart, P. E.; Nilsson, N. J.; Raphael, B. (1968). "A Formal Basis for the Heuristic Determination of Minimum Cost Paths". </a:t>
            </a:r>
            <a:r>
              <a:rPr lang="en-US" sz="1600" i="1">
                <a:hlinkClick r:id="rId3" tooltip="Institute of Electrical and Electronics Engineers"/>
              </a:rPr>
              <a:t>IEEE</a:t>
            </a:r>
            <a:r>
              <a:rPr lang="en-US" sz="1600" i="1"/>
              <a:t> Transactions on Systems Science and Cybernetics SSC4</a:t>
            </a:r>
            <a:r>
              <a:rPr lang="en-US" sz="1600"/>
              <a:t> </a:t>
            </a:r>
            <a:r>
              <a:rPr lang="en-US" sz="1600" b="1"/>
              <a:t>4</a:t>
            </a:r>
            <a:r>
              <a:rPr lang="en-US" sz="1600"/>
              <a:t> (2): 100–107.</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9" name="Rectangle 2"/>
          <p:cNvSpPr>
            <a:spLocks noGrp="1" noChangeArrowheads="1"/>
          </p:cNvSpPr>
          <p:nvPr>
            <p:ph type="title"/>
          </p:nvPr>
        </p:nvSpPr>
        <p:spPr>
          <a:xfrm>
            <a:off x="685800" y="0"/>
            <a:ext cx="7772400" cy="1143000"/>
          </a:xfrm>
        </p:spPr>
        <p:txBody>
          <a:bodyPr/>
          <a:lstStyle/>
          <a:p>
            <a:r>
              <a:rPr lang="en-US" dirty="0">
                <a:latin typeface="Calibri" charset="0"/>
                <a:ea typeface="ＭＳ Ｐゴシック" charset="0"/>
                <a:cs typeface="ＭＳ Ｐゴシック" charset="0"/>
              </a:rPr>
              <a:t>Observations on A</a:t>
            </a:r>
          </a:p>
        </p:txBody>
      </p:sp>
      <p:sp>
        <p:nvSpPr>
          <p:cNvPr id="48130" name="Rectangle 3"/>
          <p:cNvSpPr>
            <a:spLocks noGrp="1" noChangeArrowheads="1"/>
          </p:cNvSpPr>
          <p:nvPr>
            <p:ph type="body" idx="1"/>
          </p:nvPr>
        </p:nvSpPr>
        <p:spPr>
          <a:xfrm>
            <a:off x="685800" y="1066800"/>
            <a:ext cx="8153400" cy="5638800"/>
          </a:xfrm>
        </p:spPr>
        <p:txBody>
          <a:bodyPr/>
          <a:lstStyle/>
          <a:p>
            <a:pPr marL="231775" indent="-231775"/>
            <a:r>
              <a:rPr lang="en-US" sz="2600" b="1" dirty="0">
                <a:latin typeface="Calibri" charset="0"/>
                <a:ea typeface="ＭＳ Ｐゴシック" charset="0"/>
                <a:cs typeface="ＭＳ Ｐゴシック" charset="0"/>
              </a:rPr>
              <a:t>Perfect heuristic:</a:t>
            </a:r>
            <a:r>
              <a:rPr lang="en-US" sz="2600" dirty="0">
                <a:latin typeface="Calibri" charset="0"/>
                <a:ea typeface="ＭＳ Ｐゴシック" charset="0"/>
                <a:cs typeface="ＭＳ Ｐゴシック" charset="0"/>
              </a:rPr>
              <a:t> If h(n) = h*(n) for all n, then only nodes on an optimal solution path are expanded; no extra work is performed</a:t>
            </a:r>
          </a:p>
          <a:p>
            <a:pPr marL="231775" indent="-231775"/>
            <a:r>
              <a:rPr lang="en-US" sz="2600" b="1" dirty="0">
                <a:latin typeface="Calibri" charset="0"/>
                <a:ea typeface="ＭＳ Ｐゴシック" charset="0"/>
                <a:cs typeface="ＭＳ Ｐゴシック" charset="0"/>
              </a:rPr>
              <a:t>Null heuristic:</a:t>
            </a:r>
            <a:r>
              <a:rPr lang="en-US" sz="2600" dirty="0">
                <a:latin typeface="Calibri" charset="0"/>
                <a:ea typeface="ＭＳ Ｐゴシック" charset="0"/>
                <a:cs typeface="ＭＳ Ｐゴシック" charset="0"/>
              </a:rPr>
              <a:t> If h(n) = 0 for all n, then it is an admissible heuristic and A* acts like uniform-cost search</a:t>
            </a:r>
          </a:p>
          <a:p>
            <a:pPr marL="231775" indent="-231775"/>
            <a:r>
              <a:rPr lang="en-US" sz="2600" b="1" dirty="0">
                <a:latin typeface="Calibri" charset="0"/>
                <a:ea typeface="ＭＳ Ｐゴシック" charset="0"/>
                <a:cs typeface="ＭＳ Ｐゴシック" charset="0"/>
              </a:rPr>
              <a:t>Better heuristic:</a:t>
            </a:r>
            <a:r>
              <a:rPr lang="en-US" sz="2600" dirty="0">
                <a:latin typeface="Calibri" charset="0"/>
                <a:ea typeface="ＭＳ Ｐゴシック" charset="0"/>
                <a:cs typeface="ＭＳ Ｐゴシック" charset="0"/>
              </a:rPr>
              <a:t> If h1(n) &lt; h2(n) &lt;= h*(n) for all non-goal nodes, then h2 is a </a:t>
            </a:r>
            <a:r>
              <a:rPr lang="en-US" sz="2600" i="1" dirty="0">
                <a:latin typeface="Calibri" charset="0"/>
                <a:ea typeface="ＭＳ Ｐゴシック" charset="0"/>
                <a:cs typeface="ＭＳ Ｐゴシック" charset="0"/>
              </a:rPr>
              <a:t>better</a:t>
            </a:r>
            <a:r>
              <a:rPr lang="en-US" sz="2600" dirty="0">
                <a:latin typeface="Calibri" charset="0"/>
                <a:ea typeface="ＭＳ Ｐゴシック" charset="0"/>
                <a:cs typeface="ＭＳ Ｐゴシック" charset="0"/>
              </a:rPr>
              <a:t> heuristic than h1 </a:t>
            </a:r>
          </a:p>
          <a:p>
            <a:pPr marL="454025" lvl="1" indent="-222250"/>
            <a:r>
              <a:rPr lang="en-US" sz="2600" dirty="0">
                <a:latin typeface="Calibri" charset="0"/>
                <a:ea typeface="ＭＳ Ｐゴシック" charset="0"/>
              </a:rPr>
              <a:t>If A1* uses h1, and A2* uses h2, then every node expanded by A2* is also expanded by A1* </a:t>
            </a:r>
          </a:p>
          <a:p>
            <a:pPr marL="454025" lvl="1" indent="-222250"/>
            <a:r>
              <a:rPr lang="en-US" sz="2600" dirty="0">
                <a:latin typeface="Calibri" charset="0"/>
                <a:ea typeface="ＭＳ Ｐゴシック" charset="0"/>
              </a:rPr>
              <a:t>i.e., A1 expands at least as many nodes as A2*</a:t>
            </a:r>
          </a:p>
          <a:p>
            <a:pPr marL="454025" lvl="1" indent="-222250"/>
            <a:r>
              <a:rPr lang="en-US" sz="2600" dirty="0">
                <a:latin typeface="Calibri" charset="0"/>
                <a:ea typeface="ＭＳ Ｐゴシック" charset="0"/>
              </a:rPr>
              <a:t>We say that A2* is </a:t>
            </a:r>
            <a:r>
              <a:rPr lang="en-US" sz="2600" i="1" dirty="0">
                <a:latin typeface="Calibri" charset="0"/>
                <a:ea typeface="ＭＳ Ｐゴシック" charset="0"/>
              </a:rPr>
              <a:t>better informed</a:t>
            </a:r>
            <a:r>
              <a:rPr lang="en-US" sz="2600" dirty="0">
                <a:latin typeface="Calibri" charset="0"/>
                <a:ea typeface="ＭＳ Ｐゴシック" charset="0"/>
              </a:rPr>
              <a:t> than A1*</a:t>
            </a:r>
          </a:p>
          <a:p>
            <a:pPr marL="231775" indent="-231775"/>
            <a:r>
              <a:rPr lang="en-US" sz="2600" dirty="0">
                <a:latin typeface="Calibri" charset="0"/>
                <a:ea typeface="ＭＳ Ｐゴシック" charset="0"/>
                <a:cs typeface="ＭＳ Ｐゴシック" charset="0"/>
              </a:rPr>
              <a:t>The closer h to h*, the fewer extra nodes expanded </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Rectangle 2"/>
          <p:cNvSpPr>
            <a:spLocks noGrp="1" noChangeArrowheads="1"/>
          </p:cNvSpPr>
          <p:nvPr>
            <p:ph type="title"/>
          </p:nvPr>
        </p:nvSpPr>
        <p:spPr>
          <a:xfrm>
            <a:off x="685800" y="152400"/>
            <a:ext cx="7772400" cy="1143000"/>
          </a:xfrm>
        </p:spPr>
        <p:txBody>
          <a:bodyPr/>
          <a:lstStyle/>
          <a:p>
            <a:r>
              <a:rPr lang="en-US">
                <a:latin typeface="Calibri" charset="0"/>
                <a:ea typeface="ＭＳ Ｐゴシック" charset="0"/>
                <a:cs typeface="ＭＳ Ｐゴシック" charset="0"/>
              </a:rPr>
              <a:t>Example search space</a:t>
            </a:r>
          </a:p>
        </p:txBody>
      </p:sp>
      <p:grpSp>
        <p:nvGrpSpPr>
          <p:cNvPr id="2" name="Group 1"/>
          <p:cNvGrpSpPr/>
          <p:nvPr/>
        </p:nvGrpSpPr>
        <p:grpSpPr>
          <a:xfrm>
            <a:off x="739775" y="2006600"/>
            <a:ext cx="5956300" cy="3541713"/>
            <a:chOff x="739775" y="2006600"/>
            <a:chExt cx="5956300" cy="3541713"/>
          </a:xfrm>
        </p:grpSpPr>
        <p:sp>
          <p:nvSpPr>
            <p:cNvPr id="50178" name="Oval 7"/>
            <p:cNvSpPr>
              <a:spLocks noChangeArrowheads="1"/>
            </p:cNvSpPr>
            <p:nvPr/>
          </p:nvSpPr>
          <p:spPr bwMode="auto">
            <a:xfrm>
              <a:off x="3768725" y="2119313"/>
              <a:ext cx="609600" cy="609600"/>
            </a:xfrm>
            <a:prstGeom prst="ellipse">
              <a:avLst/>
            </a:prstGeom>
            <a:solidFill>
              <a:schemeClr val="folHlink"/>
            </a:solidFill>
            <a:ln w="57150">
              <a:solidFill>
                <a:schemeClr val="tx1"/>
              </a:solidFill>
              <a:round/>
              <a:headEnd/>
              <a:tailEnd/>
            </a:ln>
          </p:spPr>
          <p:txBody>
            <a:bodyPr wrap="none" anchor="ctr"/>
            <a:lstStyle/>
            <a:p>
              <a:endParaRPr lang="en-US"/>
            </a:p>
          </p:txBody>
        </p:sp>
        <p:sp>
          <p:nvSpPr>
            <p:cNvPr id="50179" name="Text Box 8"/>
            <p:cNvSpPr txBox="1">
              <a:spLocks noChangeArrowheads="1"/>
            </p:cNvSpPr>
            <p:nvPr/>
          </p:nvSpPr>
          <p:spPr bwMode="auto">
            <a:xfrm>
              <a:off x="3844925" y="2119313"/>
              <a:ext cx="382588" cy="51911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800" b="1"/>
                <a:t>S</a:t>
              </a:r>
            </a:p>
          </p:txBody>
        </p:sp>
        <p:sp>
          <p:nvSpPr>
            <p:cNvPr id="50180" name="Oval 10"/>
            <p:cNvSpPr>
              <a:spLocks noChangeArrowheads="1"/>
            </p:cNvSpPr>
            <p:nvPr/>
          </p:nvSpPr>
          <p:spPr bwMode="auto">
            <a:xfrm>
              <a:off x="5749925" y="3490913"/>
              <a:ext cx="609600" cy="609600"/>
            </a:xfrm>
            <a:prstGeom prst="ellipse">
              <a:avLst/>
            </a:prstGeom>
            <a:noFill/>
            <a:ln w="57150">
              <a:solidFill>
                <a:schemeClr val="tx1"/>
              </a:solidFill>
              <a:round/>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50181" name="Text Box 11"/>
            <p:cNvSpPr txBox="1">
              <a:spLocks noChangeArrowheads="1"/>
            </p:cNvSpPr>
            <p:nvPr/>
          </p:nvSpPr>
          <p:spPr bwMode="auto">
            <a:xfrm>
              <a:off x="5826125" y="3490913"/>
              <a:ext cx="441325" cy="51911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800" b="1"/>
                <a:t>C</a:t>
              </a:r>
            </a:p>
          </p:txBody>
        </p:sp>
        <p:sp>
          <p:nvSpPr>
            <p:cNvPr id="50182" name="Oval 13"/>
            <p:cNvSpPr>
              <a:spLocks noChangeArrowheads="1"/>
            </p:cNvSpPr>
            <p:nvPr/>
          </p:nvSpPr>
          <p:spPr bwMode="auto">
            <a:xfrm>
              <a:off x="3997325" y="3490913"/>
              <a:ext cx="609600" cy="609600"/>
            </a:xfrm>
            <a:prstGeom prst="ellipse">
              <a:avLst/>
            </a:prstGeom>
            <a:noFill/>
            <a:ln w="57150">
              <a:solidFill>
                <a:schemeClr val="tx1"/>
              </a:solidFill>
              <a:round/>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50183" name="Text Box 14"/>
            <p:cNvSpPr txBox="1">
              <a:spLocks noChangeArrowheads="1"/>
            </p:cNvSpPr>
            <p:nvPr/>
          </p:nvSpPr>
          <p:spPr bwMode="auto">
            <a:xfrm>
              <a:off x="4073525" y="3490913"/>
              <a:ext cx="420688" cy="51911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800" b="1"/>
                <a:t>B</a:t>
              </a:r>
            </a:p>
          </p:txBody>
        </p:sp>
        <p:sp>
          <p:nvSpPr>
            <p:cNvPr id="50184" name="Oval 16"/>
            <p:cNvSpPr>
              <a:spLocks noChangeArrowheads="1"/>
            </p:cNvSpPr>
            <p:nvPr/>
          </p:nvSpPr>
          <p:spPr bwMode="auto">
            <a:xfrm>
              <a:off x="2397125" y="3490913"/>
              <a:ext cx="609600" cy="609600"/>
            </a:xfrm>
            <a:prstGeom prst="ellipse">
              <a:avLst/>
            </a:prstGeom>
            <a:noFill/>
            <a:ln w="57150">
              <a:solidFill>
                <a:schemeClr val="tx1"/>
              </a:solidFill>
              <a:round/>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50185" name="Text Box 17"/>
            <p:cNvSpPr txBox="1">
              <a:spLocks noChangeArrowheads="1"/>
            </p:cNvSpPr>
            <p:nvPr/>
          </p:nvSpPr>
          <p:spPr bwMode="auto">
            <a:xfrm>
              <a:off x="2473325" y="3490913"/>
              <a:ext cx="441325" cy="51911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800" b="1"/>
                <a:t>A</a:t>
              </a:r>
            </a:p>
          </p:txBody>
        </p:sp>
        <p:sp>
          <p:nvSpPr>
            <p:cNvPr id="50186" name="Oval 19"/>
            <p:cNvSpPr>
              <a:spLocks noChangeArrowheads="1"/>
            </p:cNvSpPr>
            <p:nvPr/>
          </p:nvSpPr>
          <p:spPr bwMode="auto">
            <a:xfrm>
              <a:off x="1025525" y="4862513"/>
              <a:ext cx="609600" cy="609600"/>
            </a:xfrm>
            <a:prstGeom prst="ellipse">
              <a:avLst/>
            </a:prstGeom>
            <a:noFill/>
            <a:ln w="57150">
              <a:solidFill>
                <a:schemeClr val="tx1"/>
              </a:solidFill>
              <a:round/>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50187" name="Text Box 20"/>
            <p:cNvSpPr txBox="1">
              <a:spLocks noChangeArrowheads="1"/>
            </p:cNvSpPr>
            <p:nvPr/>
          </p:nvSpPr>
          <p:spPr bwMode="auto">
            <a:xfrm>
              <a:off x="1101725" y="4862513"/>
              <a:ext cx="441325" cy="51911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800" b="1"/>
                <a:t>D</a:t>
              </a:r>
            </a:p>
          </p:txBody>
        </p:sp>
        <p:sp>
          <p:nvSpPr>
            <p:cNvPr id="50188" name="Oval 22"/>
            <p:cNvSpPr>
              <a:spLocks noChangeArrowheads="1"/>
            </p:cNvSpPr>
            <p:nvPr/>
          </p:nvSpPr>
          <p:spPr bwMode="auto">
            <a:xfrm>
              <a:off x="3997325" y="4938713"/>
              <a:ext cx="609600" cy="609600"/>
            </a:xfrm>
            <a:prstGeom prst="ellipse">
              <a:avLst/>
            </a:prstGeom>
            <a:noFill/>
            <a:ln w="57150">
              <a:solidFill>
                <a:schemeClr val="tx1"/>
              </a:solidFill>
              <a:round/>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50189" name="Text Box 23"/>
            <p:cNvSpPr txBox="1">
              <a:spLocks noChangeArrowheads="1"/>
            </p:cNvSpPr>
            <p:nvPr/>
          </p:nvSpPr>
          <p:spPr bwMode="auto">
            <a:xfrm>
              <a:off x="4073525" y="4938713"/>
              <a:ext cx="460375" cy="51911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800" b="1"/>
                <a:t>G</a:t>
              </a:r>
            </a:p>
          </p:txBody>
        </p:sp>
        <p:sp>
          <p:nvSpPr>
            <p:cNvPr id="50190" name="Oval 25"/>
            <p:cNvSpPr>
              <a:spLocks noChangeArrowheads="1"/>
            </p:cNvSpPr>
            <p:nvPr/>
          </p:nvSpPr>
          <p:spPr bwMode="auto">
            <a:xfrm>
              <a:off x="2473325" y="4862513"/>
              <a:ext cx="609600" cy="609600"/>
            </a:xfrm>
            <a:prstGeom prst="ellipse">
              <a:avLst/>
            </a:prstGeom>
            <a:noFill/>
            <a:ln w="57150">
              <a:solidFill>
                <a:schemeClr val="tx1"/>
              </a:solidFill>
              <a:round/>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50191" name="Text Box 26"/>
            <p:cNvSpPr txBox="1">
              <a:spLocks noChangeArrowheads="1"/>
            </p:cNvSpPr>
            <p:nvPr/>
          </p:nvSpPr>
          <p:spPr bwMode="auto">
            <a:xfrm>
              <a:off x="2549525" y="4862513"/>
              <a:ext cx="420688" cy="51911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800" b="1"/>
                <a:t>E</a:t>
              </a:r>
            </a:p>
          </p:txBody>
        </p:sp>
        <p:sp>
          <p:nvSpPr>
            <p:cNvPr id="50192" name="Line 27"/>
            <p:cNvSpPr>
              <a:spLocks noChangeShapeType="1"/>
            </p:cNvSpPr>
            <p:nvPr/>
          </p:nvSpPr>
          <p:spPr bwMode="auto">
            <a:xfrm flipH="1">
              <a:off x="2930525" y="2652713"/>
              <a:ext cx="838200" cy="838200"/>
            </a:xfrm>
            <a:prstGeom prst="line">
              <a:avLst/>
            </a:prstGeom>
            <a:noFill/>
            <a:ln w="57150">
              <a:solidFill>
                <a:schemeClr val="tx1"/>
              </a:solidFill>
              <a:round/>
              <a:headEnd/>
              <a:tailEnd type="triangle" w="med" len="med"/>
            </a:ln>
            <a:extLst>
              <a:ext uri="{909E8E84-426E-40dd-AFC4-6F175D3DCCD1}">
                <a14:hiddenFill xmlns="" xmlns:a14="http://schemas.microsoft.com/office/drawing/2010/main">
                  <a:noFill/>
                </a14:hiddenFill>
              </a:ext>
            </a:extLst>
          </p:spPr>
          <p:txBody>
            <a:bodyPr wrap="none" anchor="ctr"/>
            <a:lstStyle/>
            <a:p>
              <a:endParaRPr lang="en-US"/>
            </a:p>
          </p:txBody>
        </p:sp>
        <p:sp>
          <p:nvSpPr>
            <p:cNvPr id="50193" name="Line 28"/>
            <p:cNvSpPr>
              <a:spLocks noChangeShapeType="1"/>
            </p:cNvSpPr>
            <p:nvPr/>
          </p:nvSpPr>
          <p:spPr bwMode="auto">
            <a:xfrm flipH="1">
              <a:off x="2701925" y="4176713"/>
              <a:ext cx="0" cy="685800"/>
            </a:xfrm>
            <a:prstGeom prst="line">
              <a:avLst/>
            </a:prstGeom>
            <a:noFill/>
            <a:ln w="57150">
              <a:solidFill>
                <a:schemeClr val="tx1"/>
              </a:solidFill>
              <a:round/>
              <a:headEnd/>
              <a:tailEnd type="triangle" w="med" len="med"/>
            </a:ln>
            <a:extLst>
              <a:ext uri="{909E8E84-426E-40dd-AFC4-6F175D3DCCD1}">
                <a14:hiddenFill xmlns="" xmlns:a14="http://schemas.microsoft.com/office/drawing/2010/main">
                  <a:noFill/>
                </a14:hiddenFill>
              </a:ext>
            </a:extLst>
          </p:spPr>
          <p:txBody>
            <a:bodyPr wrap="none" anchor="ctr"/>
            <a:lstStyle/>
            <a:p>
              <a:endParaRPr lang="en-US"/>
            </a:p>
          </p:txBody>
        </p:sp>
        <p:sp>
          <p:nvSpPr>
            <p:cNvPr id="50194" name="Line 29"/>
            <p:cNvSpPr>
              <a:spLocks noChangeShapeType="1"/>
            </p:cNvSpPr>
            <p:nvPr/>
          </p:nvSpPr>
          <p:spPr bwMode="auto">
            <a:xfrm>
              <a:off x="3082925" y="4100513"/>
              <a:ext cx="990600" cy="762000"/>
            </a:xfrm>
            <a:prstGeom prst="line">
              <a:avLst/>
            </a:prstGeom>
            <a:noFill/>
            <a:ln w="57150">
              <a:solidFill>
                <a:schemeClr val="tx1"/>
              </a:solidFill>
              <a:round/>
              <a:headEnd/>
              <a:tailEnd type="triangle" w="med" len="med"/>
            </a:ln>
            <a:extLst>
              <a:ext uri="{909E8E84-426E-40dd-AFC4-6F175D3DCCD1}">
                <a14:hiddenFill xmlns="" xmlns:a14="http://schemas.microsoft.com/office/drawing/2010/main">
                  <a:noFill/>
                </a14:hiddenFill>
              </a:ext>
            </a:extLst>
          </p:spPr>
          <p:txBody>
            <a:bodyPr wrap="none" anchor="ctr"/>
            <a:lstStyle/>
            <a:p>
              <a:endParaRPr lang="en-US"/>
            </a:p>
          </p:txBody>
        </p:sp>
        <p:sp>
          <p:nvSpPr>
            <p:cNvPr id="50195" name="Line 30"/>
            <p:cNvSpPr>
              <a:spLocks noChangeShapeType="1"/>
            </p:cNvSpPr>
            <p:nvPr/>
          </p:nvSpPr>
          <p:spPr bwMode="auto">
            <a:xfrm>
              <a:off x="4073525" y="2805113"/>
              <a:ext cx="152400" cy="685800"/>
            </a:xfrm>
            <a:prstGeom prst="line">
              <a:avLst/>
            </a:prstGeom>
            <a:noFill/>
            <a:ln w="57150">
              <a:solidFill>
                <a:schemeClr val="tx1"/>
              </a:solidFill>
              <a:round/>
              <a:headEnd/>
              <a:tailEnd type="triangle" w="med" len="med"/>
            </a:ln>
            <a:extLst>
              <a:ext uri="{909E8E84-426E-40dd-AFC4-6F175D3DCCD1}">
                <a14:hiddenFill xmlns="" xmlns:a14="http://schemas.microsoft.com/office/drawing/2010/main">
                  <a:noFill/>
                </a14:hiddenFill>
              </a:ext>
            </a:extLst>
          </p:spPr>
          <p:txBody>
            <a:bodyPr wrap="none" anchor="ctr"/>
            <a:lstStyle/>
            <a:p>
              <a:endParaRPr lang="en-US"/>
            </a:p>
          </p:txBody>
        </p:sp>
        <p:sp>
          <p:nvSpPr>
            <p:cNvPr id="50196" name="Line 31"/>
            <p:cNvSpPr>
              <a:spLocks noChangeShapeType="1"/>
            </p:cNvSpPr>
            <p:nvPr/>
          </p:nvSpPr>
          <p:spPr bwMode="auto">
            <a:xfrm>
              <a:off x="4302125" y="2576513"/>
              <a:ext cx="1447800" cy="914400"/>
            </a:xfrm>
            <a:prstGeom prst="line">
              <a:avLst/>
            </a:prstGeom>
            <a:noFill/>
            <a:ln w="57150">
              <a:solidFill>
                <a:schemeClr val="tx1"/>
              </a:solidFill>
              <a:round/>
              <a:headEnd/>
              <a:tailEnd type="triangle" w="med" len="med"/>
            </a:ln>
            <a:extLst>
              <a:ext uri="{909E8E84-426E-40dd-AFC4-6F175D3DCCD1}">
                <a14:hiddenFill xmlns="" xmlns:a14="http://schemas.microsoft.com/office/drawing/2010/main">
                  <a:noFill/>
                </a14:hiddenFill>
              </a:ext>
            </a:extLst>
          </p:spPr>
          <p:txBody>
            <a:bodyPr wrap="none" anchor="ctr"/>
            <a:lstStyle/>
            <a:p>
              <a:endParaRPr lang="en-US"/>
            </a:p>
          </p:txBody>
        </p:sp>
        <p:sp>
          <p:nvSpPr>
            <p:cNvPr id="50197" name="Line 32"/>
            <p:cNvSpPr>
              <a:spLocks noChangeShapeType="1"/>
            </p:cNvSpPr>
            <p:nvPr/>
          </p:nvSpPr>
          <p:spPr bwMode="auto">
            <a:xfrm flipH="1">
              <a:off x="4302125" y="4252913"/>
              <a:ext cx="0" cy="685800"/>
            </a:xfrm>
            <a:prstGeom prst="line">
              <a:avLst/>
            </a:prstGeom>
            <a:noFill/>
            <a:ln w="57150">
              <a:solidFill>
                <a:schemeClr val="tx1"/>
              </a:solidFill>
              <a:round/>
              <a:headEnd/>
              <a:tailEnd type="triangle" w="med" len="med"/>
            </a:ln>
            <a:extLst>
              <a:ext uri="{909E8E84-426E-40dd-AFC4-6F175D3DCCD1}">
                <a14:hiddenFill xmlns="" xmlns:a14="http://schemas.microsoft.com/office/drawing/2010/main">
                  <a:noFill/>
                </a14:hiddenFill>
              </a:ext>
            </a:extLst>
          </p:spPr>
          <p:txBody>
            <a:bodyPr wrap="none" anchor="ctr"/>
            <a:lstStyle/>
            <a:p>
              <a:endParaRPr lang="en-US"/>
            </a:p>
          </p:txBody>
        </p:sp>
        <p:sp>
          <p:nvSpPr>
            <p:cNvPr id="50198" name="Line 33"/>
            <p:cNvSpPr>
              <a:spLocks noChangeShapeType="1"/>
            </p:cNvSpPr>
            <p:nvPr/>
          </p:nvSpPr>
          <p:spPr bwMode="auto">
            <a:xfrm flipH="1">
              <a:off x="4683125" y="4100513"/>
              <a:ext cx="1066800" cy="914400"/>
            </a:xfrm>
            <a:prstGeom prst="line">
              <a:avLst/>
            </a:prstGeom>
            <a:noFill/>
            <a:ln w="57150">
              <a:solidFill>
                <a:schemeClr val="tx1"/>
              </a:solidFill>
              <a:round/>
              <a:headEnd/>
              <a:tailEnd type="triangle" w="med" len="med"/>
            </a:ln>
            <a:extLst>
              <a:ext uri="{909E8E84-426E-40dd-AFC4-6F175D3DCCD1}">
                <a14:hiddenFill xmlns="" xmlns:a14="http://schemas.microsoft.com/office/drawing/2010/main">
                  <a:noFill/>
                </a14:hiddenFill>
              </a:ext>
            </a:extLst>
          </p:spPr>
          <p:txBody>
            <a:bodyPr wrap="none" anchor="ctr"/>
            <a:lstStyle/>
            <a:p>
              <a:endParaRPr lang="en-US"/>
            </a:p>
          </p:txBody>
        </p:sp>
        <p:sp>
          <p:nvSpPr>
            <p:cNvPr id="50199" name="Line 34"/>
            <p:cNvSpPr>
              <a:spLocks noChangeShapeType="1"/>
            </p:cNvSpPr>
            <p:nvPr/>
          </p:nvSpPr>
          <p:spPr bwMode="auto">
            <a:xfrm flipH="1">
              <a:off x="1558925" y="4024313"/>
              <a:ext cx="838200" cy="838200"/>
            </a:xfrm>
            <a:prstGeom prst="line">
              <a:avLst/>
            </a:prstGeom>
            <a:noFill/>
            <a:ln w="57150">
              <a:solidFill>
                <a:schemeClr val="tx1"/>
              </a:solidFill>
              <a:round/>
              <a:headEnd/>
              <a:tailEnd type="triangle" w="med" len="med"/>
            </a:ln>
            <a:extLst>
              <a:ext uri="{909E8E84-426E-40dd-AFC4-6F175D3DCCD1}">
                <a14:hiddenFill xmlns="" xmlns:a14="http://schemas.microsoft.com/office/drawing/2010/main">
                  <a:noFill/>
                </a14:hiddenFill>
              </a:ext>
            </a:extLst>
          </p:spPr>
          <p:txBody>
            <a:bodyPr wrap="none" anchor="ctr"/>
            <a:lstStyle/>
            <a:p>
              <a:endParaRPr lang="en-US"/>
            </a:p>
          </p:txBody>
        </p:sp>
        <p:sp>
          <p:nvSpPr>
            <p:cNvPr id="50200" name="Text Box 35"/>
            <p:cNvSpPr txBox="1">
              <a:spLocks noChangeArrowheads="1"/>
            </p:cNvSpPr>
            <p:nvPr/>
          </p:nvSpPr>
          <p:spPr bwMode="auto">
            <a:xfrm>
              <a:off x="3082925" y="2678113"/>
              <a:ext cx="361950" cy="51911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800" b="1">
                  <a:solidFill>
                    <a:srgbClr val="FF0000"/>
                  </a:solidFill>
                </a:rPr>
                <a:t>1</a:t>
              </a:r>
            </a:p>
          </p:txBody>
        </p:sp>
        <p:sp>
          <p:nvSpPr>
            <p:cNvPr id="50201" name="Text Box 36"/>
            <p:cNvSpPr txBox="1">
              <a:spLocks noChangeArrowheads="1"/>
            </p:cNvSpPr>
            <p:nvPr/>
          </p:nvSpPr>
          <p:spPr bwMode="auto">
            <a:xfrm>
              <a:off x="4149725" y="2754313"/>
              <a:ext cx="361950" cy="51911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800" b="1">
                  <a:solidFill>
                    <a:srgbClr val="FF0000"/>
                  </a:solidFill>
                </a:rPr>
                <a:t>5</a:t>
              </a:r>
            </a:p>
          </p:txBody>
        </p:sp>
        <p:sp>
          <p:nvSpPr>
            <p:cNvPr id="50202" name="Text Box 37"/>
            <p:cNvSpPr txBox="1">
              <a:spLocks noChangeArrowheads="1"/>
            </p:cNvSpPr>
            <p:nvPr/>
          </p:nvSpPr>
          <p:spPr bwMode="auto">
            <a:xfrm>
              <a:off x="4987925" y="2601913"/>
              <a:ext cx="361950" cy="51911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800" b="1">
                  <a:solidFill>
                    <a:srgbClr val="FF0000"/>
                  </a:solidFill>
                </a:rPr>
                <a:t>8</a:t>
              </a:r>
            </a:p>
          </p:txBody>
        </p:sp>
        <p:sp>
          <p:nvSpPr>
            <p:cNvPr id="50203" name="Text Box 38"/>
            <p:cNvSpPr txBox="1">
              <a:spLocks noChangeArrowheads="1"/>
            </p:cNvSpPr>
            <p:nvPr/>
          </p:nvSpPr>
          <p:spPr bwMode="auto">
            <a:xfrm>
              <a:off x="3387725" y="3973513"/>
              <a:ext cx="361950" cy="51911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800" b="1">
                  <a:solidFill>
                    <a:srgbClr val="FF0000"/>
                  </a:solidFill>
                </a:rPr>
                <a:t>9</a:t>
              </a:r>
            </a:p>
          </p:txBody>
        </p:sp>
        <p:sp>
          <p:nvSpPr>
            <p:cNvPr id="50204" name="Text Box 39"/>
            <p:cNvSpPr txBox="1">
              <a:spLocks noChangeArrowheads="1"/>
            </p:cNvSpPr>
            <p:nvPr/>
          </p:nvSpPr>
          <p:spPr bwMode="auto">
            <a:xfrm>
              <a:off x="4378325" y="4202113"/>
              <a:ext cx="361950" cy="51911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800" b="1">
                  <a:solidFill>
                    <a:srgbClr val="FF0000"/>
                  </a:solidFill>
                </a:rPr>
                <a:t>4</a:t>
              </a:r>
            </a:p>
          </p:txBody>
        </p:sp>
        <p:sp>
          <p:nvSpPr>
            <p:cNvPr id="50205" name="Text Box 40"/>
            <p:cNvSpPr txBox="1">
              <a:spLocks noChangeArrowheads="1"/>
            </p:cNvSpPr>
            <p:nvPr/>
          </p:nvSpPr>
          <p:spPr bwMode="auto">
            <a:xfrm>
              <a:off x="5292725" y="4354513"/>
              <a:ext cx="361950" cy="51911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800" b="1">
                  <a:solidFill>
                    <a:srgbClr val="FF0000"/>
                  </a:solidFill>
                </a:rPr>
                <a:t>5</a:t>
              </a:r>
            </a:p>
          </p:txBody>
        </p:sp>
        <p:sp>
          <p:nvSpPr>
            <p:cNvPr id="50206" name="Text Box 41"/>
            <p:cNvSpPr txBox="1">
              <a:spLocks noChangeArrowheads="1"/>
            </p:cNvSpPr>
            <p:nvPr/>
          </p:nvSpPr>
          <p:spPr bwMode="auto">
            <a:xfrm>
              <a:off x="1787525" y="3871913"/>
              <a:ext cx="361950" cy="51911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800" b="1">
                  <a:solidFill>
                    <a:srgbClr val="FF0000"/>
                  </a:solidFill>
                </a:rPr>
                <a:t>3</a:t>
              </a:r>
            </a:p>
          </p:txBody>
        </p:sp>
        <p:sp>
          <p:nvSpPr>
            <p:cNvPr id="50207" name="Text Box 42"/>
            <p:cNvSpPr txBox="1">
              <a:spLocks noChangeArrowheads="1"/>
            </p:cNvSpPr>
            <p:nvPr/>
          </p:nvSpPr>
          <p:spPr bwMode="auto">
            <a:xfrm>
              <a:off x="2244725" y="4202113"/>
              <a:ext cx="361950" cy="51911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800" b="1">
                  <a:solidFill>
                    <a:srgbClr val="FF0000"/>
                  </a:solidFill>
                </a:rPr>
                <a:t>7</a:t>
              </a:r>
            </a:p>
          </p:txBody>
        </p:sp>
        <p:sp>
          <p:nvSpPr>
            <p:cNvPr id="50208" name="Text Box 43"/>
            <p:cNvSpPr txBox="1">
              <a:spLocks noChangeArrowheads="1"/>
            </p:cNvSpPr>
            <p:nvPr/>
          </p:nvSpPr>
          <p:spPr bwMode="auto">
            <a:xfrm>
              <a:off x="4302125" y="2006600"/>
              <a:ext cx="336550" cy="4572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i="1">
                  <a:solidFill>
                    <a:schemeClr val="accent2"/>
                  </a:solidFill>
                </a:rPr>
                <a:t>8</a:t>
              </a:r>
            </a:p>
          </p:txBody>
        </p:sp>
        <p:sp>
          <p:nvSpPr>
            <p:cNvPr id="50209" name="Text Box 44"/>
            <p:cNvSpPr txBox="1">
              <a:spLocks noChangeArrowheads="1"/>
            </p:cNvSpPr>
            <p:nvPr/>
          </p:nvSpPr>
          <p:spPr bwMode="auto">
            <a:xfrm>
              <a:off x="2979738" y="3632200"/>
              <a:ext cx="336550" cy="4572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i="1">
                  <a:solidFill>
                    <a:schemeClr val="accent2"/>
                  </a:solidFill>
                </a:rPr>
                <a:t>8</a:t>
              </a:r>
            </a:p>
          </p:txBody>
        </p:sp>
        <p:sp>
          <p:nvSpPr>
            <p:cNvPr id="50210" name="Text Box 45"/>
            <p:cNvSpPr txBox="1">
              <a:spLocks noChangeArrowheads="1"/>
            </p:cNvSpPr>
            <p:nvPr/>
          </p:nvSpPr>
          <p:spPr bwMode="auto">
            <a:xfrm>
              <a:off x="4511675" y="3490913"/>
              <a:ext cx="336550" cy="4572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i="1">
                  <a:solidFill>
                    <a:schemeClr val="accent2"/>
                  </a:solidFill>
                </a:rPr>
                <a:t>4</a:t>
              </a:r>
            </a:p>
          </p:txBody>
        </p:sp>
        <p:sp>
          <p:nvSpPr>
            <p:cNvPr id="50211" name="Text Box 46"/>
            <p:cNvSpPr txBox="1">
              <a:spLocks noChangeArrowheads="1"/>
            </p:cNvSpPr>
            <p:nvPr/>
          </p:nvSpPr>
          <p:spPr bwMode="auto">
            <a:xfrm>
              <a:off x="6359525" y="3567113"/>
              <a:ext cx="336550" cy="4572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i="1">
                  <a:solidFill>
                    <a:schemeClr val="accent2"/>
                  </a:solidFill>
                </a:rPr>
                <a:t>3</a:t>
              </a:r>
            </a:p>
          </p:txBody>
        </p:sp>
        <p:sp>
          <p:nvSpPr>
            <p:cNvPr id="50212" name="Text Box 47"/>
            <p:cNvSpPr txBox="1">
              <a:spLocks noChangeArrowheads="1"/>
            </p:cNvSpPr>
            <p:nvPr/>
          </p:nvSpPr>
          <p:spPr bwMode="auto">
            <a:xfrm>
              <a:off x="3082925" y="4938713"/>
              <a:ext cx="401638" cy="4572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i="1">
                  <a:solidFill>
                    <a:schemeClr val="accent2"/>
                  </a:solidFill>
                  <a:sym typeface="Symbol" charset="0"/>
                </a:rPr>
                <a:t></a:t>
              </a:r>
            </a:p>
          </p:txBody>
        </p:sp>
        <p:sp>
          <p:nvSpPr>
            <p:cNvPr id="50213" name="Text Box 48"/>
            <p:cNvSpPr txBox="1">
              <a:spLocks noChangeArrowheads="1"/>
            </p:cNvSpPr>
            <p:nvPr/>
          </p:nvSpPr>
          <p:spPr bwMode="auto">
            <a:xfrm>
              <a:off x="1635125" y="4989513"/>
              <a:ext cx="401638" cy="4572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i="1">
                  <a:solidFill>
                    <a:schemeClr val="accent2"/>
                  </a:solidFill>
                  <a:sym typeface="Symbol" charset="0"/>
                </a:rPr>
                <a:t></a:t>
              </a:r>
              <a:endParaRPr lang="en-US" i="1">
                <a:solidFill>
                  <a:schemeClr val="accent2"/>
                </a:solidFill>
              </a:endParaRPr>
            </a:p>
          </p:txBody>
        </p:sp>
        <p:sp>
          <p:nvSpPr>
            <p:cNvPr id="50214" name="Text Box 49"/>
            <p:cNvSpPr txBox="1">
              <a:spLocks noChangeArrowheads="1"/>
            </p:cNvSpPr>
            <p:nvPr/>
          </p:nvSpPr>
          <p:spPr bwMode="auto">
            <a:xfrm>
              <a:off x="4683125" y="5041900"/>
              <a:ext cx="336550" cy="4572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i="1">
                  <a:solidFill>
                    <a:schemeClr val="accent2"/>
                  </a:solidFill>
                </a:rPr>
                <a:t>0</a:t>
              </a:r>
            </a:p>
          </p:txBody>
        </p:sp>
        <p:sp>
          <p:nvSpPr>
            <p:cNvPr id="50223" name="Freeform 59"/>
            <p:cNvSpPr>
              <a:spLocks/>
            </p:cNvSpPr>
            <p:nvPr/>
          </p:nvSpPr>
          <p:spPr bwMode="auto">
            <a:xfrm>
              <a:off x="2724150" y="2455863"/>
              <a:ext cx="1022350" cy="1057275"/>
            </a:xfrm>
            <a:custGeom>
              <a:avLst/>
              <a:gdLst>
                <a:gd name="T0" fmla="*/ 0 w 644"/>
                <a:gd name="T1" fmla="*/ 2147483647 h 666"/>
                <a:gd name="T2" fmla="*/ 2147483647 w 644"/>
                <a:gd name="T3" fmla="*/ 2147483647 h 666"/>
                <a:gd name="T4" fmla="*/ 2147483647 w 644"/>
                <a:gd name="T5" fmla="*/ 2147483647 h 666"/>
                <a:gd name="T6" fmla="*/ 0 60000 65536"/>
                <a:gd name="T7" fmla="*/ 0 60000 65536"/>
                <a:gd name="T8" fmla="*/ 0 60000 65536"/>
                <a:gd name="T9" fmla="*/ 0 w 644"/>
                <a:gd name="T10" fmla="*/ 0 h 666"/>
                <a:gd name="T11" fmla="*/ 644 w 644"/>
                <a:gd name="T12" fmla="*/ 666 h 666"/>
              </a:gdLst>
              <a:ahLst/>
              <a:cxnLst>
                <a:cxn ang="T6">
                  <a:pos x="T0" y="T1"/>
                </a:cxn>
                <a:cxn ang="T7">
                  <a:pos x="T2" y="T3"/>
                </a:cxn>
                <a:cxn ang="T8">
                  <a:pos x="T4" y="T5"/>
                </a:cxn>
              </a:cxnLst>
              <a:rect l="T9" t="T10" r="T11" b="T12"/>
              <a:pathLst>
                <a:path w="644" h="666">
                  <a:moveTo>
                    <a:pt x="0" y="666"/>
                  </a:moveTo>
                  <a:cubicBezTo>
                    <a:pt x="20" y="443"/>
                    <a:pt x="40" y="220"/>
                    <a:pt x="147" y="110"/>
                  </a:cubicBezTo>
                  <a:cubicBezTo>
                    <a:pt x="254" y="0"/>
                    <a:pt x="449" y="3"/>
                    <a:pt x="644" y="6"/>
                  </a:cubicBezTo>
                </a:path>
              </a:pathLst>
            </a:custGeom>
            <a:noFill/>
            <a:ln w="19050">
              <a:solidFill>
                <a:srgbClr val="CC00CC"/>
              </a:solidFill>
              <a:round/>
              <a:headEnd/>
              <a:tailEnd type="arrow" w="med" len="me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50224" name="Freeform 61"/>
            <p:cNvSpPr>
              <a:spLocks/>
            </p:cNvSpPr>
            <p:nvPr/>
          </p:nvSpPr>
          <p:spPr bwMode="auto">
            <a:xfrm>
              <a:off x="1265238" y="3784600"/>
              <a:ext cx="1168400" cy="1101725"/>
            </a:xfrm>
            <a:custGeom>
              <a:avLst/>
              <a:gdLst>
                <a:gd name="T0" fmla="*/ 0 w 644"/>
                <a:gd name="T1" fmla="*/ 2147483647 h 666"/>
                <a:gd name="T2" fmla="*/ 2147483647 w 644"/>
                <a:gd name="T3" fmla="*/ 2147483647 h 666"/>
                <a:gd name="T4" fmla="*/ 2147483647 w 644"/>
                <a:gd name="T5" fmla="*/ 2147483647 h 666"/>
                <a:gd name="T6" fmla="*/ 0 60000 65536"/>
                <a:gd name="T7" fmla="*/ 0 60000 65536"/>
                <a:gd name="T8" fmla="*/ 0 60000 65536"/>
                <a:gd name="T9" fmla="*/ 0 w 644"/>
                <a:gd name="T10" fmla="*/ 0 h 666"/>
                <a:gd name="T11" fmla="*/ 644 w 644"/>
                <a:gd name="T12" fmla="*/ 666 h 666"/>
              </a:gdLst>
              <a:ahLst/>
              <a:cxnLst>
                <a:cxn ang="T6">
                  <a:pos x="T0" y="T1"/>
                </a:cxn>
                <a:cxn ang="T7">
                  <a:pos x="T2" y="T3"/>
                </a:cxn>
                <a:cxn ang="T8">
                  <a:pos x="T4" y="T5"/>
                </a:cxn>
              </a:cxnLst>
              <a:rect l="T9" t="T10" r="T11" b="T12"/>
              <a:pathLst>
                <a:path w="644" h="666">
                  <a:moveTo>
                    <a:pt x="0" y="666"/>
                  </a:moveTo>
                  <a:cubicBezTo>
                    <a:pt x="20" y="443"/>
                    <a:pt x="40" y="220"/>
                    <a:pt x="147" y="110"/>
                  </a:cubicBezTo>
                  <a:cubicBezTo>
                    <a:pt x="254" y="0"/>
                    <a:pt x="449" y="3"/>
                    <a:pt x="644" y="6"/>
                  </a:cubicBezTo>
                </a:path>
              </a:pathLst>
            </a:custGeom>
            <a:noFill/>
            <a:ln w="19050">
              <a:solidFill>
                <a:srgbClr val="CC00CC"/>
              </a:solidFill>
              <a:round/>
              <a:headEnd/>
              <a:tailEnd type="arrow" w="med" len="me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50225" name="Freeform 62"/>
            <p:cNvSpPr>
              <a:spLocks/>
            </p:cNvSpPr>
            <p:nvPr/>
          </p:nvSpPr>
          <p:spPr bwMode="auto">
            <a:xfrm>
              <a:off x="2949575" y="4189413"/>
              <a:ext cx="212725" cy="812800"/>
            </a:xfrm>
            <a:custGeom>
              <a:avLst/>
              <a:gdLst>
                <a:gd name="T0" fmla="*/ 2147483647 w 134"/>
                <a:gd name="T1" fmla="*/ 2147483647 h 512"/>
                <a:gd name="T2" fmla="*/ 2147483647 w 134"/>
                <a:gd name="T3" fmla="*/ 2147483647 h 512"/>
                <a:gd name="T4" fmla="*/ 0 w 134"/>
                <a:gd name="T5" fmla="*/ 0 h 512"/>
                <a:gd name="T6" fmla="*/ 0 60000 65536"/>
                <a:gd name="T7" fmla="*/ 0 60000 65536"/>
                <a:gd name="T8" fmla="*/ 0 60000 65536"/>
                <a:gd name="T9" fmla="*/ 0 w 134"/>
                <a:gd name="T10" fmla="*/ 0 h 512"/>
                <a:gd name="T11" fmla="*/ 134 w 134"/>
                <a:gd name="T12" fmla="*/ 512 h 512"/>
              </a:gdLst>
              <a:ahLst/>
              <a:cxnLst>
                <a:cxn ang="T6">
                  <a:pos x="T0" y="T1"/>
                </a:cxn>
                <a:cxn ang="T7">
                  <a:pos x="T2" y="T3"/>
                </a:cxn>
                <a:cxn ang="T8">
                  <a:pos x="T4" y="T5"/>
                </a:cxn>
              </a:cxnLst>
              <a:rect l="T9" t="T10" r="T11" b="T12"/>
              <a:pathLst>
                <a:path w="134" h="512">
                  <a:moveTo>
                    <a:pt x="54" y="512"/>
                  </a:moveTo>
                  <a:cubicBezTo>
                    <a:pt x="94" y="421"/>
                    <a:pt x="134" y="330"/>
                    <a:pt x="125" y="245"/>
                  </a:cubicBezTo>
                  <a:cubicBezTo>
                    <a:pt x="116" y="160"/>
                    <a:pt x="21" y="42"/>
                    <a:pt x="0" y="0"/>
                  </a:cubicBezTo>
                </a:path>
              </a:pathLst>
            </a:custGeom>
            <a:noFill/>
            <a:ln w="19050">
              <a:solidFill>
                <a:srgbClr val="CC00CC"/>
              </a:solidFill>
              <a:round/>
              <a:headEnd/>
              <a:tailEnd type="arrow" w="med" len="me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50226" name="Freeform 63"/>
            <p:cNvSpPr>
              <a:spLocks/>
            </p:cNvSpPr>
            <p:nvPr/>
          </p:nvSpPr>
          <p:spPr bwMode="auto">
            <a:xfrm>
              <a:off x="4400550" y="4203700"/>
              <a:ext cx="463550" cy="838200"/>
            </a:xfrm>
            <a:custGeom>
              <a:avLst/>
              <a:gdLst>
                <a:gd name="T0" fmla="*/ 2147483647 w 134"/>
                <a:gd name="T1" fmla="*/ 2147483647 h 512"/>
                <a:gd name="T2" fmla="*/ 2147483647 w 134"/>
                <a:gd name="T3" fmla="*/ 2147483647 h 512"/>
                <a:gd name="T4" fmla="*/ 0 w 134"/>
                <a:gd name="T5" fmla="*/ 0 h 512"/>
                <a:gd name="T6" fmla="*/ 0 60000 65536"/>
                <a:gd name="T7" fmla="*/ 0 60000 65536"/>
                <a:gd name="T8" fmla="*/ 0 60000 65536"/>
                <a:gd name="T9" fmla="*/ 0 w 134"/>
                <a:gd name="T10" fmla="*/ 0 h 512"/>
                <a:gd name="T11" fmla="*/ 134 w 134"/>
                <a:gd name="T12" fmla="*/ 512 h 512"/>
              </a:gdLst>
              <a:ahLst/>
              <a:cxnLst>
                <a:cxn ang="T6">
                  <a:pos x="T0" y="T1"/>
                </a:cxn>
                <a:cxn ang="T7">
                  <a:pos x="T2" y="T3"/>
                </a:cxn>
                <a:cxn ang="T8">
                  <a:pos x="T4" y="T5"/>
                </a:cxn>
              </a:cxnLst>
              <a:rect l="T9" t="T10" r="T11" b="T12"/>
              <a:pathLst>
                <a:path w="134" h="512">
                  <a:moveTo>
                    <a:pt x="54" y="512"/>
                  </a:moveTo>
                  <a:cubicBezTo>
                    <a:pt x="94" y="421"/>
                    <a:pt x="134" y="330"/>
                    <a:pt x="125" y="245"/>
                  </a:cubicBezTo>
                  <a:cubicBezTo>
                    <a:pt x="116" y="160"/>
                    <a:pt x="21" y="42"/>
                    <a:pt x="0" y="0"/>
                  </a:cubicBezTo>
                </a:path>
              </a:pathLst>
            </a:custGeom>
            <a:noFill/>
            <a:ln w="19050">
              <a:solidFill>
                <a:srgbClr val="CC00CC"/>
              </a:solidFill>
              <a:round/>
              <a:headEnd/>
              <a:tailEnd type="arrow" w="med" len="me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50227" name="Freeform 64"/>
            <p:cNvSpPr>
              <a:spLocks/>
            </p:cNvSpPr>
            <p:nvPr/>
          </p:nvSpPr>
          <p:spPr bwMode="auto">
            <a:xfrm>
              <a:off x="4327525" y="2781300"/>
              <a:ext cx="463550" cy="838200"/>
            </a:xfrm>
            <a:custGeom>
              <a:avLst/>
              <a:gdLst>
                <a:gd name="T0" fmla="*/ 2147483647 w 134"/>
                <a:gd name="T1" fmla="*/ 2147483647 h 512"/>
                <a:gd name="T2" fmla="*/ 2147483647 w 134"/>
                <a:gd name="T3" fmla="*/ 2147483647 h 512"/>
                <a:gd name="T4" fmla="*/ 0 w 134"/>
                <a:gd name="T5" fmla="*/ 0 h 512"/>
                <a:gd name="T6" fmla="*/ 0 60000 65536"/>
                <a:gd name="T7" fmla="*/ 0 60000 65536"/>
                <a:gd name="T8" fmla="*/ 0 60000 65536"/>
                <a:gd name="T9" fmla="*/ 0 w 134"/>
                <a:gd name="T10" fmla="*/ 0 h 512"/>
                <a:gd name="T11" fmla="*/ 134 w 134"/>
                <a:gd name="T12" fmla="*/ 512 h 512"/>
              </a:gdLst>
              <a:ahLst/>
              <a:cxnLst>
                <a:cxn ang="T6">
                  <a:pos x="T0" y="T1"/>
                </a:cxn>
                <a:cxn ang="T7">
                  <a:pos x="T2" y="T3"/>
                </a:cxn>
                <a:cxn ang="T8">
                  <a:pos x="T4" y="T5"/>
                </a:cxn>
              </a:cxnLst>
              <a:rect l="T9" t="T10" r="T11" b="T12"/>
              <a:pathLst>
                <a:path w="134" h="512">
                  <a:moveTo>
                    <a:pt x="54" y="512"/>
                  </a:moveTo>
                  <a:cubicBezTo>
                    <a:pt x="94" y="421"/>
                    <a:pt x="134" y="330"/>
                    <a:pt x="125" y="245"/>
                  </a:cubicBezTo>
                  <a:cubicBezTo>
                    <a:pt x="116" y="160"/>
                    <a:pt x="21" y="42"/>
                    <a:pt x="0" y="0"/>
                  </a:cubicBezTo>
                </a:path>
              </a:pathLst>
            </a:custGeom>
            <a:noFill/>
            <a:ln w="19050">
              <a:solidFill>
                <a:srgbClr val="CC00CC"/>
              </a:solidFill>
              <a:round/>
              <a:headEnd/>
              <a:tailEnd type="arrow" w="med" len="me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50228" name="Freeform 67"/>
            <p:cNvSpPr>
              <a:spLocks/>
            </p:cNvSpPr>
            <p:nvPr/>
          </p:nvSpPr>
          <p:spPr bwMode="auto">
            <a:xfrm>
              <a:off x="4524375" y="2406650"/>
              <a:ext cx="1706563" cy="1133475"/>
            </a:xfrm>
            <a:custGeom>
              <a:avLst/>
              <a:gdLst>
                <a:gd name="T0" fmla="*/ 2147483647 w 1075"/>
                <a:gd name="T1" fmla="*/ 2147483647 h 714"/>
                <a:gd name="T2" fmla="*/ 2147483647 w 1075"/>
                <a:gd name="T3" fmla="*/ 2147483647 h 714"/>
                <a:gd name="T4" fmla="*/ 0 w 1075"/>
                <a:gd name="T5" fmla="*/ 2147483647 h 714"/>
                <a:gd name="T6" fmla="*/ 0 60000 65536"/>
                <a:gd name="T7" fmla="*/ 0 60000 65536"/>
                <a:gd name="T8" fmla="*/ 0 60000 65536"/>
                <a:gd name="T9" fmla="*/ 0 w 1075"/>
                <a:gd name="T10" fmla="*/ 0 h 714"/>
                <a:gd name="T11" fmla="*/ 1075 w 1075"/>
                <a:gd name="T12" fmla="*/ 714 h 714"/>
              </a:gdLst>
              <a:ahLst/>
              <a:cxnLst>
                <a:cxn ang="T6">
                  <a:pos x="T0" y="T1"/>
                </a:cxn>
                <a:cxn ang="T7">
                  <a:pos x="T2" y="T3"/>
                </a:cxn>
                <a:cxn ang="T8">
                  <a:pos x="T4" y="T5"/>
                </a:cxn>
              </a:cxnLst>
              <a:rect l="T9" t="T10" r="T11" b="T12"/>
              <a:pathLst>
                <a:path w="1075" h="714">
                  <a:moveTo>
                    <a:pt x="1075" y="714"/>
                  </a:moveTo>
                  <a:cubicBezTo>
                    <a:pt x="1044" y="471"/>
                    <a:pt x="1014" y="228"/>
                    <a:pt x="835" y="114"/>
                  </a:cubicBezTo>
                  <a:cubicBezTo>
                    <a:pt x="656" y="0"/>
                    <a:pt x="144" y="46"/>
                    <a:pt x="0" y="32"/>
                  </a:cubicBezTo>
                </a:path>
              </a:pathLst>
            </a:custGeom>
            <a:noFill/>
            <a:ln w="19050">
              <a:solidFill>
                <a:srgbClr val="CC00CC"/>
              </a:solidFill>
              <a:round/>
              <a:headEnd/>
              <a:tailEnd type="arrow" w="med" len="me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50231" name="Text Box 70"/>
            <p:cNvSpPr txBox="1">
              <a:spLocks noChangeArrowheads="1"/>
            </p:cNvSpPr>
            <p:nvPr/>
          </p:nvSpPr>
          <p:spPr bwMode="auto">
            <a:xfrm>
              <a:off x="3444875" y="2027238"/>
              <a:ext cx="361950" cy="51911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800">
                  <a:solidFill>
                    <a:srgbClr val="00FF00"/>
                  </a:solidFill>
                </a:rPr>
                <a:t>0</a:t>
              </a:r>
              <a:endParaRPr lang="en-US" sz="2800" b="1">
                <a:solidFill>
                  <a:srgbClr val="FF0000"/>
                </a:solidFill>
              </a:endParaRPr>
            </a:p>
          </p:txBody>
        </p:sp>
        <p:sp>
          <p:nvSpPr>
            <p:cNvPr id="50232" name="Text Box 71"/>
            <p:cNvSpPr txBox="1">
              <a:spLocks noChangeArrowheads="1"/>
            </p:cNvSpPr>
            <p:nvPr/>
          </p:nvSpPr>
          <p:spPr bwMode="auto">
            <a:xfrm>
              <a:off x="2036763" y="3454400"/>
              <a:ext cx="361950" cy="5191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800">
                  <a:solidFill>
                    <a:srgbClr val="00FF00"/>
                  </a:solidFill>
                </a:rPr>
                <a:t>1</a:t>
              </a:r>
              <a:endParaRPr lang="en-US" sz="2800" b="1">
                <a:solidFill>
                  <a:srgbClr val="FF0000"/>
                </a:solidFill>
              </a:endParaRPr>
            </a:p>
          </p:txBody>
        </p:sp>
        <p:sp>
          <p:nvSpPr>
            <p:cNvPr id="50233" name="Text Box 72"/>
            <p:cNvSpPr txBox="1">
              <a:spLocks noChangeArrowheads="1"/>
            </p:cNvSpPr>
            <p:nvPr/>
          </p:nvSpPr>
          <p:spPr bwMode="auto">
            <a:xfrm>
              <a:off x="739775" y="4927600"/>
              <a:ext cx="361950" cy="5191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800">
                  <a:solidFill>
                    <a:srgbClr val="00FF00"/>
                  </a:solidFill>
                </a:rPr>
                <a:t>4</a:t>
              </a:r>
              <a:endParaRPr lang="en-US" sz="2800" b="1">
                <a:solidFill>
                  <a:srgbClr val="FF0000"/>
                </a:solidFill>
              </a:endParaRPr>
            </a:p>
          </p:txBody>
        </p:sp>
        <p:sp>
          <p:nvSpPr>
            <p:cNvPr id="50234" name="Text Box 73"/>
            <p:cNvSpPr txBox="1">
              <a:spLocks noChangeArrowheads="1"/>
            </p:cNvSpPr>
            <p:nvPr/>
          </p:nvSpPr>
          <p:spPr bwMode="auto">
            <a:xfrm>
              <a:off x="2149475" y="4927600"/>
              <a:ext cx="361950" cy="5191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800">
                  <a:solidFill>
                    <a:srgbClr val="00FF00"/>
                  </a:solidFill>
                </a:rPr>
                <a:t>8</a:t>
              </a:r>
              <a:endParaRPr lang="en-US" sz="2800" b="1">
                <a:solidFill>
                  <a:srgbClr val="FF0000"/>
                </a:solidFill>
              </a:endParaRPr>
            </a:p>
          </p:txBody>
        </p:sp>
        <p:sp>
          <p:nvSpPr>
            <p:cNvPr id="50235" name="Text Box 74"/>
            <p:cNvSpPr txBox="1">
              <a:spLocks noChangeArrowheads="1"/>
            </p:cNvSpPr>
            <p:nvPr/>
          </p:nvSpPr>
          <p:spPr bwMode="auto">
            <a:xfrm>
              <a:off x="3635375" y="4953000"/>
              <a:ext cx="361950" cy="5191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800">
                  <a:solidFill>
                    <a:srgbClr val="00FF00"/>
                  </a:solidFill>
                </a:rPr>
                <a:t>9</a:t>
              </a:r>
              <a:endParaRPr lang="en-US" sz="2800" b="1">
                <a:solidFill>
                  <a:srgbClr val="FF0000"/>
                </a:solidFill>
              </a:endParaRPr>
            </a:p>
          </p:txBody>
        </p:sp>
        <p:sp>
          <p:nvSpPr>
            <p:cNvPr id="50236" name="Text Box 75"/>
            <p:cNvSpPr txBox="1">
              <a:spLocks noChangeArrowheads="1"/>
            </p:cNvSpPr>
            <p:nvPr/>
          </p:nvSpPr>
          <p:spPr bwMode="auto">
            <a:xfrm>
              <a:off x="5349875" y="3567113"/>
              <a:ext cx="361950" cy="51911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800">
                  <a:solidFill>
                    <a:srgbClr val="00FF00"/>
                  </a:solidFill>
                </a:rPr>
                <a:t>8</a:t>
              </a:r>
              <a:endParaRPr lang="en-US" sz="2800" b="1">
                <a:solidFill>
                  <a:srgbClr val="FF0000"/>
                </a:solidFill>
              </a:endParaRPr>
            </a:p>
          </p:txBody>
        </p:sp>
        <p:sp>
          <p:nvSpPr>
            <p:cNvPr id="50237" name="Text Box 76"/>
            <p:cNvSpPr txBox="1">
              <a:spLocks noChangeArrowheads="1"/>
            </p:cNvSpPr>
            <p:nvPr/>
          </p:nvSpPr>
          <p:spPr bwMode="auto">
            <a:xfrm>
              <a:off x="3635375" y="3567113"/>
              <a:ext cx="361950" cy="51911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800">
                  <a:solidFill>
                    <a:srgbClr val="00FF00"/>
                  </a:solidFill>
                </a:rPr>
                <a:t>5</a:t>
              </a:r>
              <a:endParaRPr lang="en-US" sz="2800" b="1">
                <a:solidFill>
                  <a:srgbClr val="FF0000"/>
                </a:solidFill>
              </a:endParaRPr>
            </a:p>
          </p:txBody>
        </p:sp>
      </p:gr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Rectangle 2"/>
          <p:cNvSpPr>
            <a:spLocks noGrp="1" noChangeArrowheads="1"/>
          </p:cNvSpPr>
          <p:nvPr>
            <p:ph type="title"/>
          </p:nvPr>
        </p:nvSpPr>
        <p:spPr>
          <a:xfrm>
            <a:off x="685800" y="152400"/>
            <a:ext cx="7772400" cy="1143000"/>
          </a:xfrm>
        </p:spPr>
        <p:txBody>
          <a:bodyPr/>
          <a:lstStyle/>
          <a:p>
            <a:r>
              <a:rPr lang="en-US">
                <a:latin typeface="Calibri" charset="0"/>
                <a:ea typeface="ＭＳ Ｐゴシック" charset="0"/>
                <a:cs typeface="ＭＳ Ｐゴシック" charset="0"/>
              </a:rPr>
              <a:t>Example search space</a:t>
            </a:r>
          </a:p>
        </p:txBody>
      </p:sp>
      <p:sp>
        <p:nvSpPr>
          <p:cNvPr id="50178" name="Oval 7"/>
          <p:cNvSpPr>
            <a:spLocks noChangeArrowheads="1"/>
          </p:cNvSpPr>
          <p:nvPr/>
        </p:nvSpPr>
        <p:spPr bwMode="auto">
          <a:xfrm>
            <a:off x="3768725" y="2119313"/>
            <a:ext cx="609600" cy="609600"/>
          </a:xfrm>
          <a:prstGeom prst="ellipse">
            <a:avLst/>
          </a:prstGeom>
          <a:solidFill>
            <a:schemeClr val="folHlink"/>
          </a:solidFill>
          <a:ln w="57150">
            <a:solidFill>
              <a:schemeClr val="tx1"/>
            </a:solidFill>
            <a:round/>
            <a:headEnd/>
            <a:tailEnd/>
          </a:ln>
        </p:spPr>
        <p:txBody>
          <a:bodyPr wrap="none" anchor="ctr"/>
          <a:lstStyle/>
          <a:p>
            <a:endParaRPr lang="en-US"/>
          </a:p>
        </p:txBody>
      </p:sp>
      <p:sp>
        <p:nvSpPr>
          <p:cNvPr id="50179" name="Text Box 8"/>
          <p:cNvSpPr txBox="1">
            <a:spLocks noChangeArrowheads="1"/>
          </p:cNvSpPr>
          <p:nvPr/>
        </p:nvSpPr>
        <p:spPr bwMode="auto">
          <a:xfrm>
            <a:off x="3844925" y="2119313"/>
            <a:ext cx="382588" cy="51911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800" b="1"/>
              <a:t>S</a:t>
            </a:r>
          </a:p>
        </p:txBody>
      </p:sp>
      <p:sp>
        <p:nvSpPr>
          <p:cNvPr id="50180" name="Oval 10"/>
          <p:cNvSpPr>
            <a:spLocks noChangeArrowheads="1"/>
          </p:cNvSpPr>
          <p:nvPr/>
        </p:nvSpPr>
        <p:spPr bwMode="auto">
          <a:xfrm>
            <a:off x="5749925" y="3490913"/>
            <a:ext cx="609600" cy="609600"/>
          </a:xfrm>
          <a:prstGeom prst="ellipse">
            <a:avLst/>
          </a:prstGeom>
          <a:noFill/>
          <a:ln w="57150">
            <a:solidFill>
              <a:schemeClr val="tx1"/>
            </a:solidFill>
            <a:round/>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50181" name="Text Box 11"/>
          <p:cNvSpPr txBox="1">
            <a:spLocks noChangeArrowheads="1"/>
          </p:cNvSpPr>
          <p:nvPr/>
        </p:nvSpPr>
        <p:spPr bwMode="auto">
          <a:xfrm>
            <a:off x="5826125" y="3490913"/>
            <a:ext cx="441325" cy="51911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800" b="1"/>
              <a:t>C</a:t>
            </a:r>
          </a:p>
        </p:txBody>
      </p:sp>
      <p:sp>
        <p:nvSpPr>
          <p:cNvPr id="50182" name="Oval 13"/>
          <p:cNvSpPr>
            <a:spLocks noChangeArrowheads="1"/>
          </p:cNvSpPr>
          <p:nvPr/>
        </p:nvSpPr>
        <p:spPr bwMode="auto">
          <a:xfrm>
            <a:off x="3997325" y="3490913"/>
            <a:ext cx="609600" cy="609600"/>
          </a:xfrm>
          <a:prstGeom prst="ellipse">
            <a:avLst/>
          </a:prstGeom>
          <a:noFill/>
          <a:ln w="57150">
            <a:solidFill>
              <a:schemeClr val="tx1"/>
            </a:solidFill>
            <a:round/>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50183" name="Text Box 14"/>
          <p:cNvSpPr txBox="1">
            <a:spLocks noChangeArrowheads="1"/>
          </p:cNvSpPr>
          <p:nvPr/>
        </p:nvSpPr>
        <p:spPr bwMode="auto">
          <a:xfrm>
            <a:off x="4073525" y="3490913"/>
            <a:ext cx="420688" cy="51911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800" b="1"/>
              <a:t>B</a:t>
            </a:r>
          </a:p>
        </p:txBody>
      </p:sp>
      <p:sp>
        <p:nvSpPr>
          <p:cNvPr id="50184" name="Oval 16"/>
          <p:cNvSpPr>
            <a:spLocks noChangeArrowheads="1"/>
          </p:cNvSpPr>
          <p:nvPr/>
        </p:nvSpPr>
        <p:spPr bwMode="auto">
          <a:xfrm>
            <a:off x="2397125" y="3490913"/>
            <a:ext cx="609600" cy="609600"/>
          </a:xfrm>
          <a:prstGeom prst="ellipse">
            <a:avLst/>
          </a:prstGeom>
          <a:noFill/>
          <a:ln w="57150">
            <a:solidFill>
              <a:schemeClr val="tx1"/>
            </a:solidFill>
            <a:round/>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50185" name="Text Box 17"/>
          <p:cNvSpPr txBox="1">
            <a:spLocks noChangeArrowheads="1"/>
          </p:cNvSpPr>
          <p:nvPr/>
        </p:nvSpPr>
        <p:spPr bwMode="auto">
          <a:xfrm>
            <a:off x="2473325" y="3490913"/>
            <a:ext cx="441325" cy="51911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800" b="1"/>
              <a:t>A</a:t>
            </a:r>
          </a:p>
        </p:txBody>
      </p:sp>
      <p:sp>
        <p:nvSpPr>
          <p:cNvPr id="50186" name="Oval 19"/>
          <p:cNvSpPr>
            <a:spLocks noChangeArrowheads="1"/>
          </p:cNvSpPr>
          <p:nvPr/>
        </p:nvSpPr>
        <p:spPr bwMode="auto">
          <a:xfrm>
            <a:off x="1025525" y="4862513"/>
            <a:ext cx="609600" cy="609600"/>
          </a:xfrm>
          <a:prstGeom prst="ellipse">
            <a:avLst/>
          </a:prstGeom>
          <a:noFill/>
          <a:ln w="57150">
            <a:solidFill>
              <a:schemeClr val="tx1"/>
            </a:solidFill>
            <a:round/>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50187" name="Text Box 20"/>
          <p:cNvSpPr txBox="1">
            <a:spLocks noChangeArrowheads="1"/>
          </p:cNvSpPr>
          <p:nvPr/>
        </p:nvSpPr>
        <p:spPr bwMode="auto">
          <a:xfrm>
            <a:off x="1101725" y="4862513"/>
            <a:ext cx="441325" cy="51911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800" b="1"/>
              <a:t>D</a:t>
            </a:r>
          </a:p>
        </p:txBody>
      </p:sp>
      <p:sp>
        <p:nvSpPr>
          <p:cNvPr id="50188" name="Oval 22"/>
          <p:cNvSpPr>
            <a:spLocks noChangeArrowheads="1"/>
          </p:cNvSpPr>
          <p:nvPr/>
        </p:nvSpPr>
        <p:spPr bwMode="auto">
          <a:xfrm>
            <a:off x="3997325" y="4938713"/>
            <a:ext cx="609600" cy="609600"/>
          </a:xfrm>
          <a:prstGeom prst="ellipse">
            <a:avLst/>
          </a:prstGeom>
          <a:noFill/>
          <a:ln w="57150">
            <a:solidFill>
              <a:schemeClr val="tx1"/>
            </a:solidFill>
            <a:round/>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50189" name="Text Box 23"/>
          <p:cNvSpPr txBox="1">
            <a:spLocks noChangeArrowheads="1"/>
          </p:cNvSpPr>
          <p:nvPr/>
        </p:nvSpPr>
        <p:spPr bwMode="auto">
          <a:xfrm>
            <a:off x="4073525" y="4938713"/>
            <a:ext cx="460375" cy="51911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800" b="1"/>
              <a:t>G</a:t>
            </a:r>
          </a:p>
        </p:txBody>
      </p:sp>
      <p:sp>
        <p:nvSpPr>
          <p:cNvPr id="50190" name="Oval 25"/>
          <p:cNvSpPr>
            <a:spLocks noChangeArrowheads="1"/>
          </p:cNvSpPr>
          <p:nvPr/>
        </p:nvSpPr>
        <p:spPr bwMode="auto">
          <a:xfrm>
            <a:off x="2473325" y="4862513"/>
            <a:ext cx="609600" cy="609600"/>
          </a:xfrm>
          <a:prstGeom prst="ellipse">
            <a:avLst/>
          </a:prstGeom>
          <a:noFill/>
          <a:ln w="57150">
            <a:solidFill>
              <a:schemeClr val="tx1"/>
            </a:solidFill>
            <a:round/>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50191" name="Text Box 26"/>
          <p:cNvSpPr txBox="1">
            <a:spLocks noChangeArrowheads="1"/>
          </p:cNvSpPr>
          <p:nvPr/>
        </p:nvSpPr>
        <p:spPr bwMode="auto">
          <a:xfrm>
            <a:off x="2549525" y="4862513"/>
            <a:ext cx="420688" cy="51911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800" b="1"/>
              <a:t>E</a:t>
            </a:r>
          </a:p>
        </p:txBody>
      </p:sp>
      <p:sp>
        <p:nvSpPr>
          <p:cNvPr id="50192" name="Line 27"/>
          <p:cNvSpPr>
            <a:spLocks noChangeShapeType="1"/>
          </p:cNvSpPr>
          <p:nvPr/>
        </p:nvSpPr>
        <p:spPr bwMode="auto">
          <a:xfrm flipH="1">
            <a:off x="2930525" y="2652713"/>
            <a:ext cx="838200" cy="838200"/>
          </a:xfrm>
          <a:prstGeom prst="line">
            <a:avLst/>
          </a:prstGeom>
          <a:noFill/>
          <a:ln w="57150">
            <a:solidFill>
              <a:schemeClr val="tx1"/>
            </a:solidFill>
            <a:round/>
            <a:headEnd/>
            <a:tailEnd type="triangle" w="med" len="med"/>
          </a:ln>
          <a:extLst>
            <a:ext uri="{909E8E84-426E-40dd-AFC4-6F175D3DCCD1}">
              <a14:hiddenFill xmlns="" xmlns:a14="http://schemas.microsoft.com/office/drawing/2010/main">
                <a:noFill/>
              </a14:hiddenFill>
            </a:ext>
          </a:extLst>
        </p:spPr>
        <p:txBody>
          <a:bodyPr wrap="none" anchor="ctr"/>
          <a:lstStyle/>
          <a:p>
            <a:endParaRPr lang="en-US"/>
          </a:p>
        </p:txBody>
      </p:sp>
      <p:sp>
        <p:nvSpPr>
          <p:cNvPr id="50193" name="Line 28"/>
          <p:cNvSpPr>
            <a:spLocks noChangeShapeType="1"/>
          </p:cNvSpPr>
          <p:nvPr/>
        </p:nvSpPr>
        <p:spPr bwMode="auto">
          <a:xfrm flipH="1">
            <a:off x="2701925" y="4176713"/>
            <a:ext cx="0" cy="685800"/>
          </a:xfrm>
          <a:prstGeom prst="line">
            <a:avLst/>
          </a:prstGeom>
          <a:noFill/>
          <a:ln w="57150">
            <a:solidFill>
              <a:schemeClr val="tx1"/>
            </a:solidFill>
            <a:round/>
            <a:headEnd/>
            <a:tailEnd type="triangle" w="med" len="med"/>
          </a:ln>
          <a:extLst>
            <a:ext uri="{909E8E84-426E-40dd-AFC4-6F175D3DCCD1}">
              <a14:hiddenFill xmlns="" xmlns:a14="http://schemas.microsoft.com/office/drawing/2010/main">
                <a:noFill/>
              </a14:hiddenFill>
            </a:ext>
          </a:extLst>
        </p:spPr>
        <p:txBody>
          <a:bodyPr wrap="none" anchor="ctr"/>
          <a:lstStyle/>
          <a:p>
            <a:endParaRPr lang="en-US"/>
          </a:p>
        </p:txBody>
      </p:sp>
      <p:sp>
        <p:nvSpPr>
          <p:cNvPr id="50194" name="Line 29"/>
          <p:cNvSpPr>
            <a:spLocks noChangeShapeType="1"/>
          </p:cNvSpPr>
          <p:nvPr/>
        </p:nvSpPr>
        <p:spPr bwMode="auto">
          <a:xfrm>
            <a:off x="3082925" y="4100513"/>
            <a:ext cx="990600" cy="762000"/>
          </a:xfrm>
          <a:prstGeom prst="line">
            <a:avLst/>
          </a:prstGeom>
          <a:noFill/>
          <a:ln w="57150">
            <a:solidFill>
              <a:schemeClr val="tx1"/>
            </a:solidFill>
            <a:round/>
            <a:headEnd/>
            <a:tailEnd type="triangle" w="med" len="med"/>
          </a:ln>
          <a:extLst>
            <a:ext uri="{909E8E84-426E-40dd-AFC4-6F175D3DCCD1}">
              <a14:hiddenFill xmlns="" xmlns:a14="http://schemas.microsoft.com/office/drawing/2010/main">
                <a:noFill/>
              </a14:hiddenFill>
            </a:ext>
          </a:extLst>
        </p:spPr>
        <p:txBody>
          <a:bodyPr wrap="none" anchor="ctr"/>
          <a:lstStyle/>
          <a:p>
            <a:endParaRPr lang="en-US"/>
          </a:p>
        </p:txBody>
      </p:sp>
      <p:sp>
        <p:nvSpPr>
          <p:cNvPr id="50195" name="Line 30"/>
          <p:cNvSpPr>
            <a:spLocks noChangeShapeType="1"/>
          </p:cNvSpPr>
          <p:nvPr/>
        </p:nvSpPr>
        <p:spPr bwMode="auto">
          <a:xfrm>
            <a:off x="4073525" y="2805113"/>
            <a:ext cx="152400" cy="685800"/>
          </a:xfrm>
          <a:prstGeom prst="line">
            <a:avLst/>
          </a:prstGeom>
          <a:noFill/>
          <a:ln w="57150">
            <a:solidFill>
              <a:schemeClr val="tx1"/>
            </a:solidFill>
            <a:round/>
            <a:headEnd/>
            <a:tailEnd type="triangle" w="med" len="med"/>
          </a:ln>
          <a:extLst>
            <a:ext uri="{909E8E84-426E-40dd-AFC4-6F175D3DCCD1}">
              <a14:hiddenFill xmlns="" xmlns:a14="http://schemas.microsoft.com/office/drawing/2010/main">
                <a:noFill/>
              </a14:hiddenFill>
            </a:ext>
          </a:extLst>
        </p:spPr>
        <p:txBody>
          <a:bodyPr wrap="none" anchor="ctr"/>
          <a:lstStyle/>
          <a:p>
            <a:endParaRPr lang="en-US"/>
          </a:p>
        </p:txBody>
      </p:sp>
      <p:sp>
        <p:nvSpPr>
          <p:cNvPr id="50196" name="Line 31"/>
          <p:cNvSpPr>
            <a:spLocks noChangeShapeType="1"/>
          </p:cNvSpPr>
          <p:nvPr/>
        </p:nvSpPr>
        <p:spPr bwMode="auto">
          <a:xfrm>
            <a:off x="4302125" y="2576513"/>
            <a:ext cx="1447800" cy="914400"/>
          </a:xfrm>
          <a:prstGeom prst="line">
            <a:avLst/>
          </a:prstGeom>
          <a:noFill/>
          <a:ln w="57150">
            <a:solidFill>
              <a:schemeClr val="tx1"/>
            </a:solidFill>
            <a:round/>
            <a:headEnd/>
            <a:tailEnd type="triangle" w="med" len="med"/>
          </a:ln>
          <a:extLst>
            <a:ext uri="{909E8E84-426E-40dd-AFC4-6F175D3DCCD1}">
              <a14:hiddenFill xmlns="" xmlns:a14="http://schemas.microsoft.com/office/drawing/2010/main">
                <a:noFill/>
              </a14:hiddenFill>
            </a:ext>
          </a:extLst>
        </p:spPr>
        <p:txBody>
          <a:bodyPr wrap="none" anchor="ctr"/>
          <a:lstStyle/>
          <a:p>
            <a:endParaRPr lang="en-US"/>
          </a:p>
        </p:txBody>
      </p:sp>
      <p:sp>
        <p:nvSpPr>
          <p:cNvPr id="50197" name="Line 32"/>
          <p:cNvSpPr>
            <a:spLocks noChangeShapeType="1"/>
          </p:cNvSpPr>
          <p:nvPr/>
        </p:nvSpPr>
        <p:spPr bwMode="auto">
          <a:xfrm flipH="1">
            <a:off x="4302125" y="4252913"/>
            <a:ext cx="0" cy="685800"/>
          </a:xfrm>
          <a:prstGeom prst="line">
            <a:avLst/>
          </a:prstGeom>
          <a:noFill/>
          <a:ln w="57150">
            <a:solidFill>
              <a:schemeClr val="tx1"/>
            </a:solidFill>
            <a:round/>
            <a:headEnd/>
            <a:tailEnd type="triangle" w="med" len="med"/>
          </a:ln>
          <a:extLst>
            <a:ext uri="{909E8E84-426E-40dd-AFC4-6F175D3DCCD1}">
              <a14:hiddenFill xmlns="" xmlns:a14="http://schemas.microsoft.com/office/drawing/2010/main">
                <a:noFill/>
              </a14:hiddenFill>
            </a:ext>
          </a:extLst>
        </p:spPr>
        <p:txBody>
          <a:bodyPr wrap="none" anchor="ctr"/>
          <a:lstStyle/>
          <a:p>
            <a:endParaRPr lang="en-US"/>
          </a:p>
        </p:txBody>
      </p:sp>
      <p:sp>
        <p:nvSpPr>
          <p:cNvPr id="50198" name="Line 33"/>
          <p:cNvSpPr>
            <a:spLocks noChangeShapeType="1"/>
          </p:cNvSpPr>
          <p:nvPr/>
        </p:nvSpPr>
        <p:spPr bwMode="auto">
          <a:xfrm flipH="1">
            <a:off x="4683125" y="4100513"/>
            <a:ext cx="1066800" cy="914400"/>
          </a:xfrm>
          <a:prstGeom prst="line">
            <a:avLst/>
          </a:prstGeom>
          <a:noFill/>
          <a:ln w="57150">
            <a:solidFill>
              <a:schemeClr val="tx1"/>
            </a:solidFill>
            <a:round/>
            <a:headEnd/>
            <a:tailEnd type="triangle" w="med" len="med"/>
          </a:ln>
          <a:extLst>
            <a:ext uri="{909E8E84-426E-40dd-AFC4-6F175D3DCCD1}">
              <a14:hiddenFill xmlns="" xmlns:a14="http://schemas.microsoft.com/office/drawing/2010/main">
                <a:noFill/>
              </a14:hiddenFill>
            </a:ext>
          </a:extLst>
        </p:spPr>
        <p:txBody>
          <a:bodyPr wrap="none" anchor="ctr"/>
          <a:lstStyle/>
          <a:p>
            <a:endParaRPr lang="en-US"/>
          </a:p>
        </p:txBody>
      </p:sp>
      <p:sp>
        <p:nvSpPr>
          <p:cNvPr id="50199" name="Line 34"/>
          <p:cNvSpPr>
            <a:spLocks noChangeShapeType="1"/>
          </p:cNvSpPr>
          <p:nvPr/>
        </p:nvSpPr>
        <p:spPr bwMode="auto">
          <a:xfrm flipH="1">
            <a:off x="1558925" y="4024313"/>
            <a:ext cx="838200" cy="838200"/>
          </a:xfrm>
          <a:prstGeom prst="line">
            <a:avLst/>
          </a:prstGeom>
          <a:noFill/>
          <a:ln w="57150">
            <a:solidFill>
              <a:schemeClr val="tx1"/>
            </a:solidFill>
            <a:round/>
            <a:headEnd/>
            <a:tailEnd type="triangle" w="med" len="med"/>
          </a:ln>
          <a:extLst>
            <a:ext uri="{909E8E84-426E-40dd-AFC4-6F175D3DCCD1}">
              <a14:hiddenFill xmlns="" xmlns:a14="http://schemas.microsoft.com/office/drawing/2010/main">
                <a:noFill/>
              </a14:hiddenFill>
            </a:ext>
          </a:extLst>
        </p:spPr>
        <p:txBody>
          <a:bodyPr wrap="none" anchor="ctr"/>
          <a:lstStyle/>
          <a:p>
            <a:endParaRPr lang="en-US"/>
          </a:p>
        </p:txBody>
      </p:sp>
      <p:sp>
        <p:nvSpPr>
          <p:cNvPr id="50200" name="Text Box 35"/>
          <p:cNvSpPr txBox="1">
            <a:spLocks noChangeArrowheads="1"/>
          </p:cNvSpPr>
          <p:nvPr/>
        </p:nvSpPr>
        <p:spPr bwMode="auto">
          <a:xfrm>
            <a:off x="3082925" y="2678113"/>
            <a:ext cx="361950" cy="51911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800" b="1">
                <a:solidFill>
                  <a:srgbClr val="FF0000"/>
                </a:solidFill>
              </a:rPr>
              <a:t>1</a:t>
            </a:r>
          </a:p>
        </p:txBody>
      </p:sp>
      <p:sp>
        <p:nvSpPr>
          <p:cNvPr id="50201" name="Text Box 36"/>
          <p:cNvSpPr txBox="1">
            <a:spLocks noChangeArrowheads="1"/>
          </p:cNvSpPr>
          <p:nvPr/>
        </p:nvSpPr>
        <p:spPr bwMode="auto">
          <a:xfrm>
            <a:off x="4149725" y="2754313"/>
            <a:ext cx="361950" cy="51911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800" b="1">
                <a:solidFill>
                  <a:srgbClr val="FF0000"/>
                </a:solidFill>
              </a:rPr>
              <a:t>5</a:t>
            </a:r>
          </a:p>
        </p:txBody>
      </p:sp>
      <p:sp>
        <p:nvSpPr>
          <p:cNvPr id="50202" name="Text Box 37"/>
          <p:cNvSpPr txBox="1">
            <a:spLocks noChangeArrowheads="1"/>
          </p:cNvSpPr>
          <p:nvPr/>
        </p:nvSpPr>
        <p:spPr bwMode="auto">
          <a:xfrm>
            <a:off x="4987925" y="2601913"/>
            <a:ext cx="361950" cy="51911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800" b="1">
                <a:solidFill>
                  <a:srgbClr val="FF0000"/>
                </a:solidFill>
              </a:rPr>
              <a:t>8</a:t>
            </a:r>
          </a:p>
        </p:txBody>
      </p:sp>
      <p:sp>
        <p:nvSpPr>
          <p:cNvPr id="50203" name="Text Box 38"/>
          <p:cNvSpPr txBox="1">
            <a:spLocks noChangeArrowheads="1"/>
          </p:cNvSpPr>
          <p:nvPr/>
        </p:nvSpPr>
        <p:spPr bwMode="auto">
          <a:xfrm>
            <a:off x="3387725" y="3973513"/>
            <a:ext cx="361950" cy="51911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800" b="1">
                <a:solidFill>
                  <a:srgbClr val="FF0000"/>
                </a:solidFill>
              </a:rPr>
              <a:t>9</a:t>
            </a:r>
          </a:p>
        </p:txBody>
      </p:sp>
      <p:sp>
        <p:nvSpPr>
          <p:cNvPr id="50204" name="Text Box 39"/>
          <p:cNvSpPr txBox="1">
            <a:spLocks noChangeArrowheads="1"/>
          </p:cNvSpPr>
          <p:nvPr/>
        </p:nvSpPr>
        <p:spPr bwMode="auto">
          <a:xfrm>
            <a:off x="4378325" y="4202113"/>
            <a:ext cx="361950" cy="51911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800" b="1">
                <a:solidFill>
                  <a:srgbClr val="FF0000"/>
                </a:solidFill>
              </a:rPr>
              <a:t>4</a:t>
            </a:r>
          </a:p>
        </p:txBody>
      </p:sp>
      <p:sp>
        <p:nvSpPr>
          <p:cNvPr id="50205" name="Text Box 40"/>
          <p:cNvSpPr txBox="1">
            <a:spLocks noChangeArrowheads="1"/>
          </p:cNvSpPr>
          <p:nvPr/>
        </p:nvSpPr>
        <p:spPr bwMode="auto">
          <a:xfrm>
            <a:off x="5292725" y="4354513"/>
            <a:ext cx="361950" cy="51911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800" b="1">
                <a:solidFill>
                  <a:srgbClr val="FF0000"/>
                </a:solidFill>
              </a:rPr>
              <a:t>5</a:t>
            </a:r>
          </a:p>
        </p:txBody>
      </p:sp>
      <p:sp>
        <p:nvSpPr>
          <p:cNvPr id="50206" name="Text Box 41"/>
          <p:cNvSpPr txBox="1">
            <a:spLocks noChangeArrowheads="1"/>
          </p:cNvSpPr>
          <p:nvPr/>
        </p:nvSpPr>
        <p:spPr bwMode="auto">
          <a:xfrm>
            <a:off x="1787525" y="3871913"/>
            <a:ext cx="361950" cy="51911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800" b="1">
                <a:solidFill>
                  <a:srgbClr val="FF0000"/>
                </a:solidFill>
              </a:rPr>
              <a:t>3</a:t>
            </a:r>
          </a:p>
        </p:txBody>
      </p:sp>
      <p:sp>
        <p:nvSpPr>
          <p:cNvPr id="50207" name="Text Box 42"/>
          <p:cNvSpPr txBox="1">
            <a:spLocks noChangeArrowheads="1"/>
          </p:cNvSpPr>
          <p:nvPr/>
        </p:nvSpPr>
        <p:spPr bwMode="auto">
          <a:xfrm>
            <a:off x="2244725" y="4202113"/>
            <a:ext cx="361950" cy="51911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800" b="1">
                <a:solidFill>
                  <a:srgbClr val="FF0000"/>
                </a:solidFill>
              </a:rPr>
              <a:t>7</a:t>
            </a:r>
          </a:p>
        </p:txBody>
      </p:sp>
      <p:sp>
        <p:nvSpPr>
          <p:cNvPr id="50208" name="Text Box 43"/>
          <p:cNvSpPr txBox="1">
            <a:spLocks noChangeArrowheads="1"/>
          </p:cNvSpPr>
          <p:nvPr/>
        </p:nvSpPr>
        <p:spPr bwMode="auto">
          <a:xfrm>
            <a:off x="4302125" y="2006600"/>
            <a:ext cx="336550" cy="4572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i="1">
                <a:solidFill>
                  <a:schemeClr val="accent2"/>
                </a:solidFill>
              </a:rPr>
              <a:t>8</a:t>
            </a:r>
          </a:p>
        </p:txBody>
      </p:sp>
      <p:sp>
        <p:nvSpPr>
          <p:cNvPr id="50209" name="Text Box 44"/>
          <p:cNvSpPr txBox="1">
            <a:spLocks noChangeArrowheads="1"/>
          </p:cNvSpPr>
          <p:nvPr/>
        </p:nvSpPr>
        <p:spPr bwMode="auto">
          <a:xfrm>
            <a:off x="2979738" y="3632200"/>
            <a:ext cx="336550" cy="4572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i="1">
                <a:solidFill>
                  <a:schemeClr val="accent2"/>
                </a:solidFill>
              </a:rPr>
              <a:t>8</a:t>
            </a:r>
          </a:p>
        </p:txBody>
      </p:sp>
      <p:sp>
        <p:nvSpPr>
          <p:cNvPr id="50210" name="Text Box 45"/>
          <p:cNvSpPr txBox="1">
            <a:spLocks noChangeArrowheads="1"/>
          </p:cNvSpPr>
          <p:nvPr/>
        </p:nvSpPr>
        <p:spPr bwMode="auto">
          <a:xfrm>
            <a:off x="4511675" y="3490913"/>
            <a:ext cx="336550" cy="4572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i="1">
                <a:solidFill>
                  <a:schemeClr val="accent2"/>
                </a:solidFill>
              </a:rPr>
              <a:t>4</a:t>
            </a:r>
          </a:p>
        </p:txBody>
      </p:sp>
      <p:sp>
        <p:nvSpPr>
          <p:cNvPr id="50211" name="Text Box 46"/>
          <p:cNvSpPr txBox="1">
            <a:spLocks noChangeArrowheads="1"/>
          </p:cNvSpPr>
          <p:nvPr/>
        </p:nvSpPr>
        <p:spPr bwMode="auto">
          <a:xfrm>
            <a:off x="6359525" y="3567113"/>
            <a:ext cx="336550" cy="4572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i="1">
                <a:solidFill>
                  <a:schemeClr val="accent2"/>
                </a:solidFill>
              </a:rPr>
              <a:t>3</a:t>
            </a:r>
          </a:p>
        </p:txBody>
      </p:sp>
      <p:sp>
        <p:nvSpPr>
          <p:cNvPr id="50212" name="Text Box 47"/>
          <p:cNvSpPr txBox="1">
            <a:spLocks noChangeArrowheads="1"/>
          </p:cNvSpPr>
          <p:nvPr/>
        </p:nvSpPr>
        <p:spPr bwMode="auto">
          <a:xfrm>
            <a:off x="3082925" y="4938713"/>
            <a:ext cx="401638" cy="4572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i="1">
                <a:solidFill>
                  <a:schemeClr val="accent2"/>
                </a:solidFill>
                <a:sym typeface="Symbol" charset="0"/>
              </a:rPr>
              <a:t></a:t>
            </a:r>
          </a:p>
        </p:txBody>
      </p:sp>
      <p:sp>
        <p:nvSpPr>
          <p:cNvPr id="50213" name="Text Box 48"/>
          <p:cNvSpPr txBox="1">
            <a:spLocks noChangeArrowheads="1"/>
          </p:cNvSpPr>
          <p:nvPr/>
        </p:nvSpPr>
        <p:spPr bwMode="auto">
          <a:xfrm>
            <a:off x="1635125" y="4989513"/>
            <a:ext cx="401638" cy="4572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i="1">
                <a:solidFill>
                  <a:schemeClr val="accent2"/>
                </a:solidFill>
                <a:sym typeface="Symbol" charset="0"/>
              </a:rPr>
              <a:t></a:t>
            </a:r>
            <a:endParaRPr lang="en-US" i="1">
              <a:solidFill>
                <a:schemeClr val="accent2"/>
              </a:solidFill>
            </a:endParaRPr>
          </a:p>
        </p:txBody>
      </p:sp>
      <p:sp>
        <p:nvSpPr>
          <p:cNvPr id="50214" name="Text Box 49"/>
          <p:cNvSpPr txBox="1">
            <a:spLocks noChangeArrowheads="1"/>
          </p:cNvSpPr>
          <p:nvPr/>
        </p:nvSpPr>
        <p:spPr bwMode="auto">
          <a:xfrm>
            <a:off x="4683125" y="5041900"/>
            <a:ext cx="336550" cy="4572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i="1">
                <a:solidFill>
                  <a:schemeClr val="accent2"/>
                </a:solidFill>
              </a:rPr>
              <a:t>0</a:t>
            </a:r>
          </a:p>
        </p:txBody>
      </p:sp>
      <p:sp>
        <p:nvSpPr>
          <p:cNvPr id="50215" name="Text Box 50"/>
          <p:cNvSpPr txBox="1">
            <a:spLocks noChangeArrowheads="1"/>
          </p:cNvSpPr>
          <p:nvPr/>
        </p:nvSpPr>
        <p:spPr bwMode="auto">
          <a:xfrm>
            <a:off x="5354638" y="1295400"/>
            <a:ext cx="1341437" cy="4572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a:t>start state</a:t>
            </a:r>
          </a:p>
        </p:txBody>
      </p:sp>
      <p:sp>
        <p:nvSpPr>
          <p:cNvPr id="50216" name="Text Box 51"/>
          <p:cNvSpPr txBox="1">
            <a:spLocks noChangeArrowheads="1"/>
          </p:cNvSpPr>
          <p:nvPr/>
        </p:nvSpPr>
        <p:spPr bwMode="auto">
          <a:xfrm>
            <a:off x="6267450" y="5799138"/>
            <a:ext cx="1341438" cy="4572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a:t>goal state</a:t>
            </a:r>
          </a:p>
        </p:txBody>
      </p:sp>
      <p:sp>
        <p:nvSpPr>
          <p:cNvPr id="50217" name="Text Box 52"/>
          <p:cNvSpPr txBox="1">
            <a:spLocks noChangeArrowheads="1"/>
          </p:cNvSpPr>
          <p:nvPr/>
        </p:nvSpPr>
        <p:spPr bwMode="auto">
          <a:xfrm>
            <a:off x="6973888" y="2184400"/>
            <a:ext cx="1122362" cy="4572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a:solidFill>
                  <a:srgbClr val="FF0000"/>
                </a:solidFill>
              </a:rPr>
              <a:t>arc cost</a:t>
            </a:r>
          </a:p>
        </p:txBody>
      </p:sp>
      <p:sp>
        <p:nvSpPr>
          <p:cNvPr id="50218" name="Text Box 53"/>
          <p:cNvSpPr txBox="1">
            <a:spLocks noChangeArrowheads="1"/>
          </p:cNvSpPr>
          <p:nvPr/>
        </p:nvSpPr>
        <p:spPr bwMode="auto">
          <a:xfrm>
            <a:off x="7539038" y="4089400"/>
            <a:ext cx="1071562" cy="4572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a:solidFill>
                  <a:schemeClr val="accent2"/>
                </a:solidFill>
              </a:rPr>
              <a:t>h value</a:t>
            </a:r>
          </a:p>
        </p:txBody>
      </p:sp>
      <p:sp>
        <p:nvSpPr>
          <p:cNvPr id="50219" name="Line 54"/>
          <p:cNvSpPr>
            <a:spLocks noChangeShapeType="1"/>
          </p:cNvSpPr>
          <p:nvPr/>
        </p:nvSpPr>
        <p:spPr bwMode="auto">
          <a:xfrm flipH="1">
            <a:off x="5292725" y="2528888"/>
            <a:ext cx="1681163" cy="317500"/>
          </a:xfrm>
          <a:prstGeom prst="line">
            <a:avLst/>
          </a:prstGeom>
          <a:noFill/>
          <a:ln w="9525">
            <a:solidFill>
              <a:srgbClr val="FF0000"/>
            </a:solidFill>
            <a:round/>
            <a:headEnd/>
            <a:tailEnd type="triangle" w="med" len="med"/>
          </a:ln>
          <a:extLst>
            <a:ext uri="{909E8E84-426E-40dd-AFC4-6F175D3DCCD1}">
              <a14:hiddenFill xmlns="" xmlns:a14="http://schemas.microsoft.com/office/drawing/2010/main">
                <a:noFill/>
              </a14:hiddenFill>
            </a:ext>
          </a:extLst>
        </p:spPr>
        <p:txBody>
          <a:bodyPr wrap="none" anchor="ctr"/>
          <a:lstStyle/>
          <a:p>
            <a:endParaRPr lang="en-US"/>
          </a:p>
        </p:txBody>
      </p:sp>
      <p:sp>
        <p:nvSpPr>
          <p:cNvPr id="50220" name="Line 55"/>
          <p:cNvSpPr>
            <a:spLocks noChangeShapeType="1"/>
          </p:cNvSpPr>
          <p:nvPr/>
        </p:nvSpPr>
        <p:spPr bwMode="auto">
          <a:xfrm flipH="1" flipV="1">
            <a:off x="6696075" y="3937000"/>
            <a:ext cx="912813" cy="381000"/>
          </a:xfrm>
          <a:prstGeom prst="line">
            <a:avLst/>
          </a:prstGeom>
          <a:noFill/>
          <a:ln w="9525">
            <a:solidFill>
              <a:schemeClr val="accent2"/>
            </a:solidFill>
            <a:round/>
            <a:headEnd/>
            <a:tailEnd type="triangle" w="med" len="med"/>
          </a:ln>
          <a:extLst>
            <a:ext uri="{909E8E84-426E-40dd-AFC4-6F175D3DCCD1}">
              <a14:hiddenFill xmlns="" xmlns:a14="http://schemas.microsoft.com/office/drawing/2010/main">
                <a:noFill/>
              </a14:hiddenFill>
            </a:ext>
          </a:extLst>
        </p:spPr>
        <p:txBody>
          <a:bodyPr wrap="none" anchor="ctr"/>
          <a:lstStyle/>
          <a:p>
            <a:endParaRPr lang="en-US"/>
          </a:p>
        </p:txBody>
      </p:sp>
      <p:sp>
        <p:nvSpPr>
          <p:cNvPr id="50221" name="Line 56"/>
          <p:cNvSpPr>
            <a:spLocks noChangeShapeType="1"/>
          </p:cNvSpPr>
          <p:nvPr/>
        </p:nvSpPr>
        <p:spPr bwMode="auto">
          <a:xfrm flipH="1" flipV="1">
            <a:off x="4606925" y="5446713"/>
            <a:ext cx="1660525" cy="533400"/>
          </a:xfrm>
          <a:prstGeom prst="line">
            <a:avLst/>
          </a:prstGeom>
          <a:noFill/>
          <a:ln w="9525">
            <a:solidFill>
              <a:schemeClr val="tx1"/>
            </a:solidFill>
            <a:round/>
            <a:headEnd/>
            <a:tailEnd type="triangle" w="med" len="med"/>
          </a:ln>
          <a:extLst>
            <a:ext uri="{909E8E84-426E-40dd-AFC4-6F175D3DCCD1}">
              <a14:hiddenFill xmlns="" xmlns:a14="http://schemas.microsoft.com/office/drawing/2010/main">
                <a:noFill/>
              </a14:hiddenFill>
            </a:ext>
          </a:extLst>
        </p:spPr>
        <p:txBody>
          <a:bodyPr wrap="none" anchor="ctr"/>
          <a:lstStyle/>
          <a:p>
            <a:endParaRPr lang="en-US"/>
          </a:p>
        </p:txBody>
      </p:sp>
      <p:sp>
        <p:nvSpPr>
          <p:cNvPr id="50222" name="Line 57"/>
          <p:cNvSpPr>
            <a:spLocks noChangeShapeType="1"/>
          </p:cNvSpPr>
          <p:nvPr/>
        </p:nvSpPr>
        <p:spPr bwMode="auto">
          <a:xfrm flipH="1">
            <a:off x="4302125" y="1592263"/>
            <a:ext cx="1052513" cy="592137"/>
          </a:xfrm>
          <a:prstGeom prst="line">
            <a:avLst/>
          </a:prstGeom>
          <a:noFill/>
          <a:ln w="9525">
            <a:solidFill>
              <a:schemeClr val="tx1"/>
            </a:solidFill>
            <a:round/>
            <a:headEnd/>
            <a:tailEnd type="triangle" w="med" len="med"/>
          </a:ln>
          <a:extLst>
            <a:ext uri="{909E8E84-426E-40dd-AFC4-6F175D3DCCD1}">
              <a14:hiddenFill xmlns="" xmlns:a14="http://schemas.microsoft.com/office/drawing/2010/main">
                <a:noFill/>
              </a14:hiddenFill>
            </a:ext>
          </a:extLst>
        </p:spPr>
        <p:txBody>
          <a:bodyPr wrap="none" anchor="ctr"/>
          <a:lstStyle/>
          <a:p>
            <a:endParaRPr lang="en-US"/>
          </a:p>
        </p:txBody>
      </p:sp>
      <p:sp>
        <p:nvSpPr>
          <p:cNvPr id="50223" name="Freeform 59"/>
          <p:cNvSpPr>
            <a:spLocks/>
          </p:cNvSpPr>
          <p:nvPr/>
        </p:nvSpPr>
        <p:spPr bwMode="auto">
          <a:xfrm>
            <a:off x="2724150" y="2455863"/>
            <a:ext cx="1022350" cy="1057275"/>
          </a:xfrm>
          <a:custGeom>
            <a:avLst/>
            <a:gdLst>
              <a:gd name="T0" fmla="*/ 0 w 644"/>
              <a:gd name="T1" fmla="*/ 2147483647 h 666"/>
              <a:gd name="T2" fmla="*/ 2147483647 w 644"/>
              <a:gd name="T3" fmla="*/ 2147483647 h 666"/>
              <a:gd name="T4" fmla="*/ 2147483647 w 644"/>
              <a:gd name="T5" fmla="*/ 2147483647 h 666"/>
              <a:gd name="T6" fmla="*/ 0 60000 65536"/>
              <a:gd name="T7" fmla="*/ 0 60000 65536"/>
              <a:gd name="T8" fmla="*/ 0 60000 65536"/>
              <a:gd name="T9" fmla="*/ 0 w 644"/>
              <a:gd name="T10" fmla="*/ 0 h 666"/>
              <a:gd name="T11" fmla="*/ 644 w 644"/>
              <a:gd name="T12" fmla="*/ 666 h 666"/>
            </a:gdLst>
            <a:ahLst/>
            <a:cxnLst>
              <a:cxn ang="T6">
                <a:pos x="T0" y="T1"/>
              </a:cxn>
              <a:cxn ang="T7">
                <a:pos x="T2" y="T3"/>
              </a:cxn>
              <a:cxn ang="T8">
                <a:pos x="T4" y="T5"/>
              </a:cxn>
            </a:cxnLst>
            <a:rect l="T9" t="T10" r="T11" b="T12"/>
            <a:pathLst>
              <a:path w="644" h="666">
                <a:moveTo>
                  <a:pt x="0" y="666"/>
                </a:moveTo>
                <a:cubicBezTo>
                  <a:pt x="20" y="443"/>
                  <a:pt x="40" y="220"/>
                  <a:pt x="147" y="110"/>
                </a:cubicBezTo>
                <a:cubicBezTo>
                  <a:pt x="254" y="0"/>
                  <a:pt x="449" y="3"/>
                  <a:pt x="644" y="6"/>
                </a:cubicBezTo>
              </a:path>
            </a:pathLst>
          </a:custGeom>
          <a:noFill/>
          <a:ln w="19050">
            <a:solidFill>
              <a:srgbClr val="CC00CC"/>
            </a:solidFill>
            <a:round/>
            <a:headEnd/>
            <a:tailEnd type="arrow" w="med" len="me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50224" name="Freeform 61"/>
          <p:cNvSpPr>
            <a:spLocks/>
          </p:cNvSpPr>
          <p:nvPr/>
        </p:nvSpPr>
        <p:spPr bwMode="auto">
          <a:xfrm>
            <a:off x="1265238" y="3784600"/>
            <a:ext cx="1168400" cy="1101725"/>
          </a:xfrm>
          <a:custGeom>
            <a:avLst/>
            <a:gdLst>
              <a:gd name="T0" fmla="*/ 0 w 644"/>
              <a:gd name="T1" fmla="*/ 2147483647 h 666"/>
              <a:gd name="T2" fmla="*/ 2147483647 w 644"/>
              <a:gd name="T3" fmla="*/ 2147483647 h 666"/>
              <a:gd name="T4" fmla="*/ 2147483647 w 644"/>
              <a:gd name="T5" fmla="*/ 2147483647 h 666"/>
              <a:gd name="T6" fmla="*/ 0 60000 65536"/>
              <a:gd name="T7" fmla="*/ 0 60000 65536"/>
              <a:gd name="T8" fmla="*/ 0 60000 65536"/>
              <a:gd name="T9" fmla="*/ 0 w 644"/>
              <a:gd name="T10" fmla="*/ 0 h 666"/>
              <a:gd name="T11" fmla="*/ 644 w 644"/>
              <a:gd name="T12" fmla="*/ 666 h 666"/>
            </a:gdLst>
            <a:ahLst/>
            <a:cxnLst>
              <a:cxn ang="T6">
                <a:pos x="T0" y="T1"/>
              </a:cxn>
              <a:cxn ang="T7">
                <a:pos x="T2" y="T3"/>
              </a:cxn>
              <a:cxn ang="T8">
                <a:pos x="T4" y="T5"/>
              </a:cxn>
            </a:cxnLst>
            <a:rect l="T9" t="T10" r="T11" b="T12"/>
            <a:pathLst>
              <a:path w="644" h="666">
                <a:moveTo>
                  <a:pt x="0" y="666"/>
                </a:moveTo>
                <a:cubicBezTo>
                  <a:pt x="20" y="443"/>
                  <a:pt x="40" y="220"/>
                  <a:pt x="147" y="110"/>
                </a:cubicBezTo>
                <a:cubicBezTo>
                  <a:pt x="254" y="0"/>
                  <a:pt x="449" y="3"/>
                  <a:pt x="644" y="6"/>
                </a:cubicBezTo>
              </a:path>
            </a:pathLst>
          </a:custGeom>
          <a:noFill/>
          <a:ln w="19050">
            <a:solidFill>
              <a:srgbClr val="CC00CC"/>
            </a:solidFill>
            <a:round/>
            <a:headEnd/>
            <a:tailEnd type="arrow" w="med" len="me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50225" name="Freeform 62"/>
          <p:cNvSpPr>
            <a:spLocks/>
          </p:cNvSpPr>
          <p:nvPr/>
        </p:nvSpPr>
        <p:spPr bwMode="auto">
          <a:xfrm>
            <a:off x="2949575" y="4189413"/>
            <a:ext cx="212725" cy="812800"/>
          </a:xfrm>
          <a:custGeom>
            <a:avLst/>
            <a:gdLst>
              <a:gd name="T0" fmla="*/ 2147483647 w 134"/>
              <a:gd name="T1" fmla="*/ 2147483647 h 512"/>
              <a:gd name="T2" fmla="*/ 2147483647 w 134"/>
              <a:gd name="T3" fmla="*/ 2147483647 h 512"/>
              <a:gd name="T4" fmla="*/ 0 w 134"/>
              <a:gd name="T5" fmla="*/ 0 h 512"/>
              <a:gd name="T6" fmla="*/ 0 60000 65536"/>
              <a:gd name="T7" fmla="*/ 0 60000 65536"/>
              <a:gd name="T8" fmla="*/ 0 60000 65536"/>
              <a:gd name="T9" fmla="*/ 0 w 134"/>
              <a:gd name="T10" fmla="*/ 0 h 512"/>
              <a:gd name="T11" fmla="*/ 134 w 134"/>
              <a:gd name="T12" fmla="*/ 512 h 512"/>
            </a:gdLst>
            <a:ahLst/>
            <a:cxnLst>
              <a:cxn ang="T6">
                <a:pos x="T0" y="T1"/>
              </a:cxn>
              <a:cxn ang="T7">
                <a:pos x="T2" y="T3"/>
              </a:cxn>
              <a:cxn ang="T8">
                <a:pos x="T4" y="T5"/>
              </a:cxn>
            </a:cxnLst>
            <a:rect l="T9" t="T10" r="T11" b="T12"/>
            <a:pathLst>
              <a:path w="134" h="512">
                <a:moveTo>
                  <a:pt x="54" y="512"/>
                </a:moveTo>
                <a:cubicBezTo>
                  <a:pt x="94" y="421"/>
                  <a:pt x="134" y="330"/>
                  <a:pt x="125" y="245"/>
                </a:cubicBezTo>
                <a:cubicBezTo>
                  <a:pt x="116" y="160"/>
                  <a:pt x="21" y="42"/>
                  <a:pt x="0" y="0"/>
                </a:cubicBezTo>
              </a:path>
            </a:pathLst>
          </a:custGeom>
          <a:noFill/>
          <a:ln w="19050">
            <a:solidFill>
              <a:srgbClr val="CC00CC"/>
            </a:solidFill>
            <a:round/>
            <a:headEnd/>
            <a:tailEnd type="arrow" w="med" len="me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50226" name="Freeform 63"/>
          <p:cNvSpPr>
            <a:spLocks/>
          </p:cNvSpPr>
          <p:nvPr/>
        </p:nvSpPr>
        <p:spPr bwMode="auto">
          <a:xfrm>
            <a:off x="4400550" y="4203700"/>
            <a:ext cx="463550" cy="838200"/>
          </a:xfrm>
          <a:custGeom>
            <a:avLst/>
            <a:gdLst>
              <a:gd name="T0" fmla="*/ 2147483647 w 134"/>
              <a:gd name="T1" fmla="*/ 2147483647 h 512"/>
              <a:gd name="T2" fmla="*/ 2147483647 w 134"/>
              <a:gd name="T3" fmla="*/ 2147483647 h 512"/>
              <a:gd name="T4" fmla="*/ 0 w 134"/>
              <a:gd name="T5" fmla="*/ 0 h 512"/>
              <a:gd name="T6" fmla="*/ 0 60000 65536"/>
              <a:gd name="T7" fmla="*/ 0 60000 65536"/>
              <a:gd name="T8" fmla="*/ 0 60000 65536"/>
              <a:gd name="T9" fmla="*/ 0 w 134"/>
              <a:gd name="T10" fmla="*/ 0 h 512"/>
              <a:gd name="T11" fmla="*/ 134 w 134"/>
              <a:gd name="T12" fmla="*/ 512 h 512"/>
            </a:gdLst>
            <a:ahLst/>
            <a:cxnLst>
              <a:cxn ang="T6">
                <a:pos x="T0" y="T1"/>
              </a:cxn>
              <a:cxn ang="T7">
                <a:pos x="T2" y="T3"/>
              </a:cxn>
              <a:cxn ang="T8">
                <a:pos x="T4" y="T5"/>
              </a:cxn>
            </a:cxnLst>
            <a:rect l="T9" t="T10" r="T11" b="T12"/>
            <a:pathLst>
              <a:path w="134" h="512">
                <a:moveTo>
                  <a:pt x="54" y="512"/>
                </a:moveTo>
                <a:cubicBezTo>
                  <a:pt x="94" y="421"/>
                  <a:pt x="134" y="330"/>
                  <a:pt x="125" y="245"/>
                </a:cubicBezTo>
                <a:cubicBezTo>
                  <a:pt x="116" y="160"/>
                  <a:pt x="21" y="42"/>
                  <a:pt x="0" y="0"/>
                </a:cubicBezTo>
              </a:path>
            </a:pathLst>
          </a:custGeom>
          <a:noFill/>
          <a:ln w="19050">
            <a:solidFill>
              <a:srgbClr val="CC00CC"/>
            </a:solidFill>
            <a:round/>
            <a:headEnd/>
            <a:tailEnd type="arrow" w="med" len="me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50227" name="Freeform 64"/>
          <p:cNvSpPr>
            <a:spLocks/>
          </p:cNvSpPr>
          <p:nvPr/>
        </p:nvSpPr>
        <p:spPr bwMode="auto">
          <a:xfrm>
            <a:off x="4327525" y="2781300"/>
            <a:ext cx="463550" cy="838200"/>
          </a:xfrm>
          <a:custGeom>
            <a:avLst/>
            <a:gdLst>
              <a:gd name="T0" fmla="*/ 2147483647 w 134"/>
              <a:gd name="T1" fmla="*/ 2147483647 h 512"/>
              <a:gd name="T2" fmla="*/ 2147483647 w 134"/>
              <a:gd name="T3" fmla="*/ 2147483647 h 512"/>
              <a:gd name="T4" fmla="*/ 0 w 134"/>
              <a:gd name="T5" fmla="*/ 0 h 512"/>
              <a:gd name="T6" fmla="*/ 0 60000 65536"/>
              <a:gd name="T7" fmla="*/ 0 60000 65536"/>
              <a:gd name="T8" fmla="*/ 0 60000 65536"/>
              <a:gd name="T9" fmla="*/ 0 w 134"/>
              <a:gd name="T10" fmla="*/ 0 h 512"/>
              <a:gd name="T11" fmla="*/ 134 w 134"/>
              <a:gd name="T12" fmla="*/ 512 h 512"/>
            </a:gdLst>
            <a:ahLst/>
            <a:cxnLst>
              <a:cxn ang="T6">
                <a:pos x="T0" y="T1"/>
              </a:cxn>
              <a:cxn ang="T7">
                <a:pos x="T2" y="T3"/>
              </a:cxn>
              <a:cxn ang="T8">
                <a:pos x="T4" y="T5"/>
              </a:cxn>
            </a:cxnLst>
            <a:rect l="T9" t="T10" r="T11" b="T12"/>
            <a:pathLst>
              <a:path w="134" h="512">
                <a:moveTo>
                  <a:pt x="54" y="512"/>
                </a:moveTo>
                <a:cubicBezTo>
                  <a:pt x="94" y="421"/>
                  <a:pt x="134" y="330"/>
                  <a:pt x="125" y="245"/>
                </a:cubicBezTo>
                <a:cubicBezTo>
                  <a:pt x="116" y="160"/>
                  <a:pt x="21" y="42"/>
                  <a:pt x="0" y="0"/>
                </a:cubicBezTo>
              </a:path>
            </a:pathLst>
          </a:custGeom>
          <a:noFill/>
          <a:ln w="19050">
            <a:solidFill>
              <a:srgbClr val="CC00CC"/>
            </a:solidFill>
            <a:round/>
            <a:headEnd/>
            <a:tailEnd type="arrow" w="med" len="me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50228" name="Freeform 67"/>
          <p:cNvSpPr>
            <a:spLocks/>
          </p:cNvSpPr>
          <p:nvPr/>
        </p:nvSpPr>
        <p:spPr bwMode="auto">
          <a:xfrm>
            <a:off x="4524375" y="2406650"/>
            <a:ext cx="1706563" cy="1133475"/>
          </a:xfrm>
          <a:custGeom>
            <a:avLst/>
            <a:gdLst>
              <a:gd name="T0" fmla="*/ 2147483647 w 1075"/>
              <a:gd name="T1" fmla="*/ 2147483647 h 714"/>
              <a:gd name="T2" fmla="*/ 2147483647 w 1075"/>
              <a:gd name="T3" fmla="*/ 2147483647 h 714"/>
              <a:gd name="T4" fmla="*/ 0 w 1075"/>
              <a:gd name="T5" fmla="*/ 2147483647 h 714"/>
              <a:gd name="T6" fmla="*/ 0 60000 65536"/>
              <a:gd name="T7" fmla="*/ 0 60000 65536"/>
              <a:gd name="T8" fmla="*/ 0 60000 65536"/>
              <a:gd name="T9" fmla="*/ 0 w 1075"/>
              <a:gd name="T10" fmla="*/ 0 h 714"/>
              <a:gd name="T11" fmla="*/ 1075 w 1075"/>
              <a:gd name="T12" fmla="*/ 714 h 714"/>
            </a:gdLst>
            <a:ahLst/>
            <a:cxnLst>
              <a:cxn ang="T6">
                <a:pos x="T0" y="T1"/>
              </a:cxn>
              <a:cxn ang="T7">
                <a:pos x="T2" y="T3"/>
              </a:cxn>
              <a:cxn ang="T8">
                <a:pos x="T4" y="T5"/>
              </a:cxn>
            </a:cxnLst>
            <a:rect l="T9" t="T10" r="T11" b="T12"/>
            <a:pathLst>
              <a:path w="1075" h="714">
                <a:moveTo>
                  <a:pt x="1075" y="714"/>
                </a:moveTo>
                <a:cubicBezTo>
                  <a:pt x="1044" y="471"/>
                  <a:pt x="1014" y="228"/>
                  <a:pt x="835" y="114"/>
                </a:cubicBezTo>
                <a:cubicBezTo>
                  <a:pt x="656" y="0"/>
                  <a:pt x="144" y="46"/>
                  <a:pt x="0" y="32"/>
                </a:cubicBezTo>
              </a:path>
            </a:pathLst>
          </a:custGeom>
          <a:noFill/>
          <a:ln w="19050">
            <a:solidFill>
              <a:srgbClr val="CC00CC"/>
            </a:solidFill>
            <a:round/>
            <a:headEnd/>
            <a:tailEnd type="arrow" w="med" len="med"/>
          </a:ln>
          <a:extLst>
            <a:ext uri="{909E8E84-426E-40dd-AFC4-6F175D3DCCD1}">
              <a14:hiddenFill xmlns="" xmlns:a14="http://schemas.microsoft.com/office/drawing/2010/main">
                <a:solidFill>
                  <a:srgbClr val="FFFFFF"/>
                </a:solidFill>
              </a14:hiddenFill>
            </a:ext>
          </a:extLst>
        </p:spPr>
        <p:txBody>
          <a:bodyPr wrap="none" anchor="ctr"/>
          <a:lstStyle/>
          <a:p>
            <a:endParaRPr lang="en-US"/>
          </a:p>
        </p:txBody>
      </p:sp>
      <p:sp>
        <p:nvSpPr>
          <p:cNvPr id="50229" name="Text Box 68"/>
          <p:cNvSpPr txBox="1">
            <a:spLocks noChangeArrowheads="1"/>
          </p:cNvSpPr>
          <p:nvPr/>
        </p:nvSpPr>
        <p:spPr bwMode="auto">
          <a:xfrm>
            <a:off x="503238" y="1497013"/>
            <a:ext cx="1899879" cy="83099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dirty="0">
                <a:solidFill>
                  <a:srgbClr val="CC00CC"/>
                </a:solidFill>
              </a:rPr>
              <a:t>parent pointer</a:t>
            </a:r>
            <a:br>
              <a:rPr lang="en-US" dirty="0">
                <a:solidFill>
                  <a:srgbClr val="CC00CC"/>
                </a:solidFill>
              </a:rPr>
            </a:br>
            <a:r>
              <a:rPr lang="en-US" dirty="0">
                <a:solidFill>
                  <a:srgbClr val="CC00CC"/>
                </a:solidFill>
              </a:rPr>
              <a:t>(current)</a:t>
            </a:r>
          </a:p>
        </p:txBody>
      </p:sp>
      <p:sp>
        <p:nvSpPr>
          <p:cNvPr id="50230" name="Line 69"/>
          <p:cNvSpPr>
            <a:spLocks noChangeShapeType="1"/>
          </p:cNvSpPr>
          <p:nvPr/>
        </p:nvSpPr>
        <p:spPr bwMode="auto">
          <a:xfrm>
            <a:off x="2287588" y="1954213"/>
            <a:ext cx="661987" cy="592137"/>
          </a:xfrm>
          <a:prstGeom prst="line">
            <a:avLst/>
          </a:prstGeom>
          <a:noFill/>
          <a:ln w="9525">
            <a:solidFill>
              <a:srgbClr val="CC00CC"/>
            </a:solidFill>
            <a:round/>
            <a:headEnd/>
            <a:tailEnd type="triangle" w="med" len="med"/>
          </a:ln>
          <a:extLst>
            <a:ext uri="{909E8E84-426E-40dd-AFC4-6F175D3DCCD1}">
              <a14:hiddenFill xmlns="" xmlns:a14="http://schemas.microsoft.com/office/drawing/2010/main">
                <a:noFill/>
              </a14:hiddenFill>
            </a:ext>
          </a:extLst>
        </p:spPr>
        <p:txBody>
          <a:bodyPr wrap="none" anchor="ctr"/>
          <a:lstStyle/>
          <a:p>
            <a:endParaRPr lang="en-US"/>
          </a:p>
        </p:txBody>
      </p:sp>
      <p:sp>
        <p:nvSpPr>
          <p:cNvPr id="50231" name="Text Box 70"/>
          <p:cNvSpPr txBox="1">
            <a:spLocks noChangeArrowheads="1"/>
          </p:cNvSpPr>
          <p:nvPr/>
        </p:nvSpPr>
        <p:spPr bwMode="auto">
          <a:xfrm>
            <a:off x="3444875" y="2027238"/>
            <a:ext cx="361950" cy="51911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800">
                <a:solidFill>
                  <a:srgbClr val="00FF00"/>
                </a:solidFill>
              </a:rPr>
              <a:t>0</a:t>
            </a:r>
            <a:endParaRPr lang="en-US" sz="2800" b="1">
              <a:solidFill>
                <a:srgbClr val="FF0000"/>
              </a:solidFill>
            </a:endParaRPr>
          </a:p>
        </p:txBody>
      </p:sp>
      <p:sp>
        <p:nvSpPr>
          <p:cNvPr id="50232" name="Text Box 71"/>
          <p:cNvSpPr txBox="1">
            <a:spLocks noChangeArrowheads="1"/>
          </p:cNvSpPr>
          <p:nvPr/>
        </p:nvSpPr>
        <p:spPr bwMode="auto">
          <a:xfrm>
            <a:off x="2036763" y="3454400"/>
            <a:ext cx="361950" cy="5191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800">
                <a:solidFill>
                  <a:srgbClr val="00FF00"/>
                </a:solidFill>
              </a:rPr>
              <a:t>1</a:t>
            </a:r>
            <a:endParaRPr lang="en-US" sz="2800" b="1">
              <a:solidFill>
                <a:srgbClr val="FF0000"/>
              </a:solidFill>
            </a:endParaRPr>
          </a:p>
        </p:txBody>
      </p:sp>
      <p:sp>
        <p:nvSpPr>
          <p:cNvPr id="50233" name="Text Box 72"/>
          <p:cNvSpPr txBox="1">
            <a:spLocks noChangeArrowheads="1"/>
          </p:cNvSpPr>
          <p:nvPr/>
        </p:nvSpPr>
        <p:spPr bwMode="auto">
          <a:xfrm>
            <a:off x="739775" y="4927600"/>
            <a:ext cx="361950" cy="5191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800">
                <a:solidFill>
                  <a:srgbClr val="00FF00"/>
                </a:solidFill>
              </a:rPr>
              <a:t>4</a:t>
            </a:r>
            <a:endParaRPr lang="en-US" sz="2800" b="1">
              <a:solidFill>
                <a:srgbClr val="FF0000"/>
              </a:solidFill>
            </a:endParaRPr>
          </a:p>
        </p:txBody>
      </p:sp>
      <p:sp>
        <p:nvSpPr>
          <p:cNvPr id="50234" name="Text Box 73"/>
          <p:cNvSpPr txBox="1">
            <a:spLocks noChangeArrowheads="1"/>
          </p:cNvSpPr>
          <p:nvPr/>
        </p:nvSpPr>
        <p:spPr bwMode="auto">
          <a:xfrm>
            <a:off x="2149475" y="4927600"/>
            <a:ext cx="361950" cy="5191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800">
                <a:solidFill>
                  <a:srgbClr val="00FF00"/>
                </a:solidFill>
              </a:rPr>
              <a:t>8</a:t>
            </a:r>
            <a:endParaRPr lang="en-US" sz="2800" b="1">
              <a:solidFill>
                <a:srgbClr val="FF0000"/>
              </a:solidFill>
            </a:endParaRPr>
          </a:p>
        </p:txBody>
      </p:sp>
      <p:sp>
        <p:nvSpPr>
          <p:cNvPr id="50235" name="Text Box 74"/>
          <p:cNvSpPr txBox="1">
            <a:spLocks noChangeArrowheads="1"/>
          </p:cNvSpPr>
          <p:nvPr/>
        </p:nvSpPr>
        <p:spPr bwMode="auto">
          <a:xfrm>
            <a:off x="3635375" y="4953000"/>
            <a:ext cx="361950" cy="5191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800">
                <a:solidFill>
                  <a:srgbClr val="00FF00"/>
                </a:solidFill>
              </a:rPr>
              <a:t>9</a:t>
            </a:r>
            <a:endParaRPr lang="en-US" sz="2800" b="1">
              <a:solidFill>
                <a:srgbClr val="FF0000"/>
              </a:solidFill>
            </a:endParaRPr>
          </a:p>
        </p:txBody>
      </p:sp>
      <p:sp>
        <p:nvSpPr>
          <p:cNvPr id="50236" name="Text Box 75"/>
          <p:cNvSpPr txBox="1">
            <a:spLocks noChangeArrowheads="1"/>
          </p:cNvSpPr>
          <p:nvPr/>
        </p:nvSpPr>
        <p:spPr bwMode="auto">
          <a:xfrm>
            <a:off x="5349875" y="3567113"/>
            <a:ext cx="361950" cy="51911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800">
                <a:solidFill>
                  <a:srgbClr val="00FF00"/>
                </a:solidFill>
              </a:rPr>
              <a:t>8</a:t>
            </a:r>
            <a:endParaRPr lang="en-US" sz="2800" b="1">
              <a:solidFill>
                <a:srgbClr val="FF0000"/>
              </a:solidFill>
            </a:endParaRPr>
          </a:p>
        </p:txBody>
      </p:sp>
      <p:sp>
        <p:nvSpPr>
          <p:cNvPr id="50237" name="Text Box 76"/>
          <p:cNvSpPr txBox="1">
            <a:spLocks noChangeArrowheads="1"/>
          </p:cNvSpPr>
          <p:nvPr/>
        </p:nvSpPr>
        <p:spPr bwMode="auto">
          <a:xfrm>
            <a:off x="3635375" y="3567113"/>
            <a:ext cx="361950" cy="51911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800">
                <a:solidFill>
                  <a:srgbClr val="00FF00"/>
                </a:solidFill>
              </a:rPr>
              <a:t>5</a:t>
            </a:r>
            <a:endParaRPr lang="en-US" sz="2800" b="1">
              <a:solidFill>
                <a:srgbClr val="FF0000"/>
              </a:solidFill>
            </a:endParaRPr>
          </a:p>
        </p:txBody>
      </p:sp>
      <p:sp>
        <p:nvSpPr>
          <p:cNvPr id="50238" name="Text Box 77"/>
          <p:cNvSpPr txBox="1">
            <a:spLocks noChangeArrowheads="1"/>
          </p:cNvSpPr>
          <p:nvPr/>
        </p:nvSpPr>
        <p:spPr bwMode="auto">
          <a:xfrm>
            <a:off x="6230938" y="4557713"/>
            <a:ext cx="2233304" cy="46166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dirty="0">
                <a:solidFill>
                  <a:srgbClr val="00FF00"/>
                </a:solidFill>
              </a:rPr>
              <a:t>g value (current)</a:t>
            </a:r>
          </a:p>
        </p:txBody>
      </p:sp>
      <p:sp>
        <p:nvSpPr>
          <p:cNvPr id="50239" name="Line 78"/>
          <p:cNvSpPr>
            <a:spLocks noChangeShapeType="1"/>
          </p:cNvSpPr>
          <p:nvPr/>
        </p:nvSpPr>
        <p:spPr bwMode="auto">
          <a:xfrm flipH="1" flipV="1">
            <a:off x="5654675" y="4024313"/>
            <a:ext cx="550863" cy="696912"/>
          </a:xfrm>
          <a:prstGeom prst="line">
            <a:avLst/>
          </a:prstGeom>
          <a:noFill/>
          <a:ln w="9525">
            <a:solidFill>
              <a:srgbClr val="00FF00"/>
            </a:solidFill>
            <a:round/>
            <a:headEnd/>
            <a:tailEnd type="triangle" w="med" len="med"/>
          </a:ln>
          <a:extLst>
            <a:ext uri="{909E8E84-426E-40dd-AFC4-6F175D3DCCD1}">
              <a14:hiddenFill xmlns=""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1547096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2"/>
          <p:cNvSpPr>
            <a:spLocks noGrp="1" noChangeArrowheads="1"/>
          </p:cNvSpPr>
          <p:nvPr>
            <p:ph type="title"/>
          </p:nvPr>
        </p:nvSpPr>
        <p:spPr/>
        <p:txBody>
          <a:bodyPr/>
          <a:lstStyle/>
          <a:p>
            <a:r>
              <a:rPr lang="en-US" sz="4800">
                <a:latin typeface="Calibri" charset="0"/>
                <a:ea typeface="ＭＳ Ｐゴシック" charset="0"/>
                <a:cs typeface="ＭＳ Ｐゴシック" charset="0"/>
              </a:rPr>
              <a:t>Today’</a:t>
            </a:r>
            <a:r>
              <a:rPr lang="en-US" altLang="ja-JP" sz="4800">
                <a:latin typeface="Calibri" charset="0"/>
                <a:ea typeface="ＭＳ Ｐゴシック" charset="0"/>
                <a:cs typeface="ＭＳ Ｐゴシック" charset="0"/>
              </a:rPr>
              <a:t>s class</a:t>
            </a:r>
            <a:endParaRPr lang="en-US" sz="4800">
              <a:latin typeface="Calibri" charset="0"/>
              <a:ea typeface="ＭＳ Ｐゴシック" charset="0"/>
              <a:cs typeface="ＭＳ Ｐゴシック" charset="0"/>
            </a:endParaRPr>
          </a:p>
        </p:txBody>
      </p:sp>
      <p:sp>
        <p:nvSpPr>
          <p:cNvPr id="17410" name="Rectangle 3"/>
          <p:cNvSpPr>
            <a:spLocks noGrp="1" noChangeArrowheads="1"/>
          </p:cNvSpPr>
          <p:nvPr>
            <p:ph type="body" idx="1"/>
          </p:nvPr>
        </p:nvSpPr>
        <p:spPr>
          <a:xfrm>
            <a:off x="457200" y="1143000"/>
            <a:ext cx="8229600" cy="5257800"/>
          </a:xfrm>
        </p:spPr>
        <p:txBody>
          <a:bodyPr/>
          <a:lstStyle/>
          <a:p>
            <a:pPr>
              <a:lnSpc>
                <a:spcPct val="80000"/>
              </a:lnSpc>
            </a:pPr>
            <a:r>
              <a:rPr lang="en-US" sz="4000" dirty="0">
                <a:latin typeface="Calibri" charset="0"/>
                <a:ea typeface="ＭＳ Ｐゴシック" charset="0"/>
                <a:cs typeface="ＭＳ Ｐゴシック" charset="0"/>
              </a:rPr>
              <a:t>Heuristic search</a:t>
            </a:r>
          </a:p>
          <a:p>
            <a:pPr>
              <a:lnSpc>
                <a:spcPct val="80000"/>
              </a:lnSpc>
            </a:pPr>
            <a:r>
              <a:rPr lang="en-US" sz="4000" dirty="0">
                <a:latin typeface="Calibri" charset="0"/>
                <a:ea typeface="ＭＳ Ｐゴシック" charset="0"/>
                <a:cs typeface="ＭＳ Ｐゴシック" charset="0"/>
              </a:rPr>
              <a:t>Best-first search</a:t>
            </a:r>
          </a:p>
          <a:p>
            <a:pPr lvl="1">
              <a:lnSpc>
                <a:spcPct val="80000"/>
              </a:lnSpc>
            </a:pPr>
            <a:r>
              <a:rPr lang="en-US" sz="3600" dirty="0">
                <a:latin typeface="Calibri" charset="0"/>
                <a:ea typeface="ＭＳ Ｐゴシック" charset="0"/>
              </a:rPr>
              <a:t>Greedy search</a:t>
            </a:r>
          </a:p>
          <a:p>
            <a:pPr lvl="1">
              <a:lnSpc>
                <a:spcPct val="80000"/>
              </a:lnSpc>
            </a:pPr>
            <a:r>
              <a:rPr lang="en-US" sz="3600" dirty="0">
                <a:latin typeface="Calibri" charset="0"/>
                <a:ea typeface="ＭＳ Ｐゴシック" charset="0"/>
              </a:rPr>
              <a:t>Beam search</a:t>
            </a:r>
          </a:p>
          <a:p>
            <a:pPr lvl="1">
              <a:lnSpc>
                <a:spcPct val="80000"/>
              </a:lnSpc>
            </a:pPr>
            <a:r>
              <a:rPr lang="en-US" sz="3600" dirty="0">
                <a:latin typeface="Calibri" charset="0"/>
                <a:ea typeface="ＭＳ Ｐゴシック" charset="0"/>
              </a:rPr>
              <a:t>Algorithms A and A*</a:t>
            </a:r>
          </a:p>
          <a:p>
            <a:pPr lvl="1">
              <a:lnSpc>
                <a:spcPct val="80000"/>
              </a:lnSpc>
            </a:pPr>
            <a:r>
              <a:rPr lang="en-US" sz="3600" dirty="0">
                <a:latin typeface="Calibri" charset="0"/>
                <a:ea typeface="ＭＳ Ｐゴシック" charset="0"/>
              </a:rPr>
              <a:t>Examples</a:t>
            </a:r>
          </a:p>
          <a:p>
            <a:pPr>
              <a:lnSpc>
                <a:spcPct val="80000"/>
              </a:lnSpc>
            </a:pPr>
            <a:r>
              <a:rPr lang="en-US" sz="4000" dirty="0">
                <a:latin typeface="Calibri" charset="0"/>
                <a:ea typeface="ＭＳ Ｐゴシック" charset="0"/>
                <a:cs typeface="ＭＳ Ｐゴシック" charset="0"/>
              </a:rPr>
              <a:t>Memory-conserving variations of A*</a:t>
            </a:r>
          </a:p>
          <a:p>
            <a:pPr>
              <a:lnSpc>
                <a:spcPct val="80000"/>
              </a:lnSpc>
            </a:pPr>
            <a:r>
              <a:rPr lang="en-US" sz="4000" dirty="0">
                <a:latin typeface="Calibri" charset="0"/>
                <a:ea typeface="ＭＳ Ｐゴシック" charset="0"/>
                <a:cs typeface="ＭＳ Ｐゴシック" charset="0"/>
              </a:rPr>
              <a:t>Heuristic functions</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5" name="Rectangle 2"/>
          <p:cNvSpPr>
            <a:spLocks noGrp="1" noChangeArrowheads="1"/>
          </p:cNvSpPr>
          <p:nvPr>
            <p:ph type="title"/>
          </p:nvPr>
        </p:nvSpPr>
        <p:spPr>
          <a:xfrm>
            <a:off x="685800" y="0"/>
            <a:ext cx="7772400" cy="1143000"/>
          </a:xfrm>
        </p:spPr>
        <p:txBody>
          <a:bodyPr/>
          <a:lstStyle/>
          <a:p>
            <a:r>
              <a:rPr lang="en-US">
                <a:latin typeface="Calibri" charset="0"/>
                <a:ea typeface="ＭＳ Ｐゴシック" charset="0"/>
                <a:cs typeface="ＭＳ Ｐゴシック" charset="0"/>
              </a:rPr>
              <a:t>Example</a:t>
            </a:r>
          </a:p>
        </p:txBody>
      </p:sp>
      <p:sp>
        <p:nvSpPr>
          <p:cNvPr id="52226" name="Rectangle 3"/>
          <p:cNvSpPr>
            <a:spLocks noGrp="1" noChangeArrowheads="1"/>
          </p:cNvSpPr>
          <p:nvPr>
            <p:ph type="body" idx="1"/>
          </p:nvPr>
        </p:nvSpPr>
        <p:spPr>
          <a:xfrm>
            <a:off x="685800" y="1143000"/>
            <a:ext cx="8229600" cy="5049838"/>
          </a:xfrm>
        </p:spPr>
        <p:txBody>
          <a:bodyPr/>
          <a:lstStyle/>
          <a:p>
            <a:pPr lvl="2">
              <a:buFontTx/>
              <a:buNone/>
            </a:pPr>
            <a:r>
              <a:rPr lang="en-US" sz="2800" b="1" dirty="0">
                <a:latin typeface="Helvetica" charset="0"/>
                <a:ea typeface="ＭＳ Ｐゴシック" charset="0"/>
                <a:cs typeface="Helvetica" charset="0"/>
              </a:rPr>
              <a:t>n		g(n)	h(n)	f(n)	h*(n)</a:t>
            </a:r>
            <a:endParaRPr lang="en-US" dirty="0">
              <a:latin typeface="Helvetica" charset="0"/>
              <a:ea typeface="ＭＳ Ｐゴシック" charset="0"/>
              <a:cs typeface="Helvetica" charset="0"/>
            </a:endParaRPr>
          </a:p>
          <a:p>
            <a:pPr lvl="2">
              <a:buFontTx/>
              <a:buNone/>
            </a:pPr>
            <a:r>
              <a:rPr lang="en-US" dirty="0">
                <a:latin typeface="Helvetica" charset="0"/>
                <a:ea typeface="ＭＳ Ｐゴシック" charset="0"/>
                <a:cs typeface="Helvetica" charset="0"/>
              </a:rPr>
              <a:t>S		0		8	 	8	  	9</a:t>
            </a:r>
          </a:p>
          <a:p>
            <a:pPr lvl="2">
              <a:buFontTx/>
              <a:buNone/>
            </a:pPr>
            <a:r>
              <a:rPr lang="en-US" dirty="0">
                <a:latin typeface="Helvetica" charset="0"/>
                <a:ea typeface="ＭＳ Ｐゴシック" charset="0"/>
                <a:cs typeface="Helvetica" charset="0"/>
              </a:rPr>
              <a:t>A		1		8	 	9	  	9</a:t>
            </a:r>
          </a:p>
          <a:p>
            <a:pPr lvl="2">
              <a:buFontTx/>
              <a:buNone/>
            </a:pPr>
            <a:r>
              <a:rPr lang="en-US" dirty="0">
                <a:latin typeface="Helvetica" charset="0"/>
                <a:ea typeface="ＭＳ Ｐゴシック" charset="0"/>
                <a:cs typeface="Helvetica" charset="0"/>
              </a:rPr>
              <a:t>B		5		4	 	9	  	4</a:t>
            </a:r>
          </a:p>
          <a:p>
            <a:pPr lvl="2">
              <a:buFontTx/>
              <a:buNone/>
            </a:pPr>
            <a:r>
              <a:rPr lang="en-US" dirty="0">
                <a:latin typeface="Helvetica" charset="0"/>
                <a:ea typeface="ＭＳ Ｐゴシック" charset="0"/>
                <a:cs typeface="Helvetica" charset="0"/>
              </a:rPr>
              <a:t>C		8		3		11	  	5</a:t>
            </a:r>
          </a:p>
          <a:p>
            <a:pPr lvl="2">
              <a:buFontTx/>
              <a:buNone/>
            </a:pPr>
            <a:r>
              <a:rPr lang="en-US" dirty="0">
                <a:latin typeface="Helvetica" charset="0"/>
                <a:ea typeface="ＭＳ Ｐゴシック" charset="0"/>
                <a:cs typeface="Helvetica" charset="0"/>
              </a:rPr>
              <a:t>D		4		</a:t>
            </a:r>
            <a:r>
              <a:rPr lang="en-US" dirty="0" err="1">
                <a:latin typeface="Helvetica" charset="0"/>
                <a:ea typeface="ＭＳ Ｐゴシック" charset="0"/>
                <a:cs typeface="Helvetica" charset="0"/>
              </a:rPr>
              <a:t>inf</a:t>
            </a:r>
            <a:r>
              <a:rPr lang="en-US" dirty="0">
                <a:latin typeface="Helvetica" charset="0"/>
                <a:ea typeface="ＭＳ Ｐゴシック" charset="0"/>
                <a:cs typeface="Helvetica" charset="0"/>
              </a:rPr>
              <a:t>		</a:t>
            </a:r>
            <a:r>
              <a:rPr lang="en-US" dirty="0" err="1">
                <a:latin typeface="Helvetica" charset="0"/>
                <a:ea typeface="ＭＳ Ｐゴシック" charset="0"/>
                <a:cs typeface="Helvetica" charset="0"/>
              </a:rPr>
              <a:t>inf</a:t>
            </a:r>
            <a:r>
              <a:rPr lang="en-US" dirty="0">
                <a:latin typeface="Helvetica" charset="0"/>
                <a:ea typeface="ＭＳ Ｐゴシック" charset="0"/>
                <a:cs typeface="Helvetica" charset="0"/>
              </a:rPr>
              <a:t>	  	</a:t>
            </a:r>
            <a:r>
              <a:rPr lang="en-US" dirty="0" err="1">
                <a:latin typeface="Helvetica" charset="0"/>
                <a:ea typeface="ＭＳ Ｐゴシック" charset="0"/>
                <a:cs typeface="Helvetica" charset="0"/>
              </a:rPr>
              <a:t>inf</a:t>
            </a:r>
            <a:endParaRPr lang="en-US" dirty="0">
              <a:latin typeface="Helvetica" charset="0"/>
              <a:ea typeface="ＭＳ Ｐゴシック" charset="0"/>
              <a:cs typeface="Helvetica" charset="0"/>
            </a:endParaRPr>
          </a:p>
          <a:p>
            <a:pPr lvl="2">
              <a:buFontTx/>
              <a:buNone/>
            </a:pPr>
            <a:r>
              <a:rPr lang="en-US" dirty="0">
                <a:latin typeface="Helvetica" charset="0"/>
                <a:ea typeface="ＭＳ Ｐゴシック" charset="0"/>
                <a:cs typeface="Helvetica" charset="0"/>
              </a:rPr>
              <a:t>E		8		</a:t>
            </a:r>
            <a:r>
              <a:rPr lang="en-US" dirty="0" err="1">
                <a:latin typeface="Helvetica" charset="0"/>
                <a:ea typeface="ＭＳ Ｐゴシック" charset="0"/>
                <a:cs typeface="Helvetica" charset="0"/>
              </a:rPr>
              <a:t>inf</a:t>
            </a:r>
            <a:r>
              <a:rPr lang="en-US" dirty="0">
                <a:latin typeface="Helvetica" charset="0"/>
                <a:ea typeface="ＭＳ Ｐゴシック" charset="0"/>
                <a:cs typeface="Helvetica" charset="0"/>
              </a:rPr>
              <a:t>		</a:t>
            </a:r>
            <a:r>
              <a:rPr lang="en-US" dirty="0" err="1">
                <a:latin typeface="Helvetica" charset="0"/>
                <a:ea typeface="ＭＳ Ｐゴシック" charset="0"/>
                <a:cs typeface="Helvetica" charset="0"/>
              </a:rPr>
              <a:t>inf</a:t>
            </a:r>
            <a:r>
              <a:rPr lang="en-US" dirty="0">
                <a:latin typeface="Helvetica" charset="0"/>
                <a:ea typeface="ＭＳ Ｐゴシック" charset="0"/>
                <a:cs typeface="Helvetica" charset="0"/>
              </a:rPr>
              <a:t>	  	</a:t>
            </a:r>
            <a:r>
              <a:rPr lang="en-US" dirty="0" err="1">
                <a:latin typeface="Helvetica" charset="0"/>
                <a:ea typeface="ＭＳ Ｐゴシック" charset="0"/>
                <a:cs typeface="Helvetica" charset="0"/>
              </a:rPr>
              <a:t>inf</a:t>
            </a:r>
            <a:endParaRPr lang="en-US" dirty="0">
              <a:latin typeface="Helvetica" charset="0"/>
              <a:ea typeface="ＭＳ Ｐゴシック" charset="0"/>
              <a:cs typeface="Helvetica" charset="0"/>
            </a:endParaRPr>
          </a:p>
          <a:p>
            <a:pPr lvl="2">
              <a:buFontTx/>
              <a:buNone/>
            </a:pPr>
            <a:r>
              <a:rPr lang="en-US" dirty="0">
                <a:latin typeface="Helvetica" charset="0"/>
                <a:ea typeface="ＭＳ Ｐゴシック" charset="0"/>
                <a:cs typeface="Helvetica" charset="0"/>
              </a:rPr>
              <a:t>G	9		0	 	9	 	 0</a:t>
            </a:r>
            <a:endParaRPr lang="en-US" sz="1800" dirty="0">
              <a:latin typeface="Helvetica" charset="0"/>
              <a:ea typeface="ＭＳ Ｐゴシック" charset="0"/>
              <a:cs typeface="Helvetica" charset="0"/>
            </a:endParaRPr>
          </a:p>
          <a:p>
            <a:r>
              <a:rPr lang="en-US" sz="2800" dirty="0">
                <a:latin typeface="Calibri" charset="0"/>
                <a:ea typeface="ＭＳ Ｐゴシック" charset="0"/>
                <a:cs typeface="ＭＳ Ｐゴシック" charset="0"/>
              </a:rPr>
              <a:t>h*(n) is (hypothetical) perfect heuristic (an oracle)</a:t>
            </a:r>
          </a:p>
          <a:p>
            <a:r>
              <a:rPr lang="en-US" sz="2800" dirty="0">
                <a:latin typeface="Calibri" charset="0"/>
                <a:ea typeface="ＭＳ Ｐゴシック" charset="0"/>
                <a:cs typeface="ＭＳ Ｐゴシック" charset="0"/>
              </a:rPr>
              <a:t>Since h(n) &lt;= h*(n) for all n, h is admissible (optimal)</a:t>
            </a:r>
          </a:p>
          <a:p>
            <a:r>
              <a:rPr lang="en-US" sz="2800" dirty="0">
                <a:latin typeface="Calibri" charset="0"/>
                <a:ea typeface="ＭＳ Ｐゴシック" charset="0"/>
                <a:cs typeface="ＭＳ Ｐゴシック" charset="0"/>
              </a:rPr>
              <a:t>Optimal path = </a:t>
            </a:r>
            <a:r>
              <a:rPr lang="en-US" sz="2800" i="1" dirty="0">
                <a:latin typeface="Calibri" charset="0"/>
                <a:ea typeface="ＭＳ Ｐゴシック" charset="0"/>
                <a:cs typeface="ＭＳ Ｐゴシック" charset="0"/>
              </a:rPr>
              <a:t>S B G </a:t>
            </a:r>
            <a:r>
              <a:rPr lang="en-US" sz="2800" dirty="0">
                <a:latin typeface="Calibri" charset="0"/>
                <a:ea typeface="ＭＳ Ｐゴシック" charset="0"/>
                <a:cs typeface="ＭＳ Ｐゴシック" charset="0"/>
              </a:rPr>
              <a:t>with cost 9</a:t>
            </a:r>
          </a:p>
        </p:txBody>
      </p:sp>
      <p:grpSp>
        <p:nvGrpSpPr>
          <p:cNvPr id="4" name="Group 3"/>
          <p:cNvGrpSpPr/>
          <p:nvPr/>
        </p:nvGrpSpPr>
        <p:grpSpPr>
          <a:xfrm>
            <a:off x="5867400" y="152401"/>
            <a:ext cx="3075595" cy="1828799"/>
            <a:chOff x="739775" y="2006600"/>
            <a:chExt cx="5956300" cy="3541713"/>
          </a:xfrm>
        </p:grpSpPr>
        <p:sp>
          <p:nvSpPr>
            <p:cNvPr id="5" name="Oval 7"/>
            <p:cNvSpPr>
              <a:spLocks noChangeArrowheads="1"/>
            </p:cNvSpPr>
            <p:nvPr/>
          </p:nvSpPr>
          <p:spPr bwMode="auto">
            <a:xfrm>
              <a:off x="3768725" y="2119313"/>
              <a:ext cx="609600" cy="609600"/>
            </a:xfrm>
            <a:prstGeom prst="ellipse">
              <a:avLst/>
            </a:prstGeom>
            <a:solidFill>
              <a:schemeClr val="folHlink"/>
            </a:solidFill>
            <a:ln w="57150">
              <a:solidFill>
                <a:schemeClr val="tx1"/>
              </a:solidFill>
              <a:round/>
              <a:headEnd/>
              <a:tailEnd/>
            </a:ln>
          </p:spPr>
          <p:txBody>
            <a:bodyPr wrap="none" anchor="ctr"/>
            <a:lstStyle/>
            <a:p>
              <a:endParaRPr lang="en-US" sz="1050"/>
            </a:p>
          </p:txBody>
        </p:sp>
        <p:sp>
          <p:nvSpPr>
            <p:cNvPr id="6" name="Text Box 8"/>
            <p:cNvSpPr txBox="1">
              <a:spLocks noChangeArrowheads="1"/>
            </p:cNvSpPr>
            <p:nvPr/>
          </p:nvSpPr>
          <p:spPr bwMode="auto">
            <a:xfrm>
              <a:off x="3844926" y="2119314"/>
              <a:ext cx="489182" cy="48637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100" b="1"/>
                <a:t>S</a:t>
              </a:r>
            </a:p>
          </p:txBody>
        </p:sp>
        <p:sp>
          <p:nvSpPr>
            <p:cNvPr id="7" name="Oval 10"/>
            <p:cNvSpPr>
              <a:spLocks noChangeArrowheads="1"/>
            </p:cNvSpPr>
            <p:nvPr/>
          </p:nvSpPr>
          <p:spPr bwMode="auto">
            <a:xfrm>
              <a:off x="5749925" y="3490913"/>
              <a:ext cx="609600" cy="609600"/>
            </a:xfrm>
            <a:prstGeom prst="ellipse">
              <a:avLst/>
            </a:prstGeom>
            <a:noFill/>
            <a:ln w="57150">
              <a:solidFill>
                <a:schemeClr val="tx1"/>
              </a:solidFill>
              <a:round/>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sz="1050"/>
            </a:p>
          </p:txBody>
        </p:sp>
        <p:sp>
          <p:nvSpPr>
            <p:cNvPr id="8" name="Text Box 11"/>
            <p:cNvSpPr txBox="1">
              <a:spLocks noChangeArrowheads="1"/>
            </p:cNvSpPr>
            <p:nvPr/>
          </p:nvSpPr>
          <p:spPr bwMode="auto">
            <a:xfrm>
              <a:off x="5826124" y="3490912"/>
              <a:ext cx="534061" cy="48637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100" b="1"/>
                <a:t>C</a:t>
              </a:r>
            </a:p>
          </p:txBody>
        </p:sp>
        <p:sp>
          <p:nvSpPr>
            <p:cNvPr id="9" name="Oval 13"/>
            <p:cNvSpPr>
              <a:spLocks noChangeArrowheads="1"/>
            </p:cNvSpPr>
            <p:nvPr/>
          </p:nvSpPr>
          <p:spPr bwMode="auto">
            <a:xfrm>
              <a:off x="3997325" y="3490913"/>
              <a:ext cx="609600" cy="609600"/>
            </a:xfrm>
            <a:prstGeom prst="ellipse">
              <a:avLst/>
            </a:prstGeom>
            <a:noFill/>
            <a:ln w="57150">
              <a:solidFill>
                <a:schemeClr val="tx1"/>
              </a:solidFill>
              <a:round/>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sz="1050"/>
            </a:p>
          </p:txBody>
        </p:sp>
        <p:sp>
          <p:nvSpPr>
            <p:cNvPr id="10" name="Text Box 14"/>
            <p:cNvSpPr txBox="1">
              <a:spLocks noChangeArrowheads="1"/>
            </p:cNvSpPr>
            <p:nvPr/>
          </p:nvSpPr>
          <p:spPr bwMode="auto">
            <a:xfrm>
              <a:off x="4073525" y="3490912"/>
              <a:ext cx="518252" cy="48637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100" b="1"/>
                <a:t>B</a:t>
              </a:r>
            </a:p>
          </p:txBody>
        </p:sp>
        <p:sp>
          <p:nvSpPr>
            <p:cNvPr id="11" name="Oval 16"/>
            <p:cNvSpPr>
              <a:spLocks noChangeArrowheads="1"/>
            </p:cNvSpPr>
            <p:nvPr/>
          </p:nvSpPr>
          <p:spPr bwMode="auto">
            <a:xfrm>
              <a:off x="2397125" y="3490913"/>
              <a:ext cx="609600" cy="609600"/>
            </a:xfrm>
            <a:prstGeom prst="ellipse">
              <a:avLst/>
            </a:prstGeom>
            <a:noFill/>
            <a:ln w="57150">
              <a:solidFill>
                <a:schemeClr val="tx1"/>
              </a:solidFill>
              <a:round/>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sz="1050"/>
            </a:p>
          </p:txBody>
        </p:sp>
        <p:sp>
          <p:nvSpPr>
            <p:cNvPr id="12" name="Text Box 17"/>
            <p:cNvSpPr txBox="1">
              <a:spLocks noChangeArrowheads="1"/>
            </p:cNvSpPr>
            <p:nvPr/>
          </p:nvSpPr>
          <p:spPr bwMode="auto">
            <a:xfrm>
              <a:off x="2473325" y="3490912"/>
              <a:ext cx="534061" cy="48637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100" b="1"/>
                <a:t>A</a:t>
              </a:r>
            </a:p>
          </p:txBody>
        </p:sp>
        <p:sp>
          <p:nvSpPr>
            <p:cNvPr id="13" name="Oval 19"/>
            <p:cNvSpPr>
              <a:spLocks noChangeArrowheads="1"/>
            </p:cNvSpPr>
            <p:nvPr/>
          </p:nvSpPr>
          <p:spPr bwMode="auto">
            <a:xfrm>
              <a:off x="1025525" y="4862513"/>
              <a:ext cx="609600" cy="609600"/>
            </a:xfrm>
            <a:prstGeom prst="ellipse">
              <a:avLst/>
            </a:prstGeom>
            <a:noFill/>
            <a:ln w="57150">
              <a:solidFill>
                <a:schemeClr val="tx1"/>
              </a:solidFill>
              <a:round/>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sz="1050"/>
            </a:p>
          </p:txBody>
        </p:sp>
        <p:sp>
          <p:nvSpPr>
            <p:cNvPr id="14" name="Text Box 20"/>
            <p:cNvSpPr txBox="1">
              <a:spLocks noChangeArrowheads="1"/>
            </p:cNvSpPr>
            <p:nvPr/>
          </p:nvSpPr>
          <p:spPr bwMode="auto">
            <a:xfrm>
              <a:off x="1101725" y="4862513"/>
              <a:ext cx="534061" cy="48637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100" b="1"/>
                <a:t>D</a:t>
              </a:r>
            </a:p>
          </p:txBody>
        </p:sp>
        <p:sp>
          <p:nvSpPr>
            <p:cNvPr id="15" name="Oval 22"/>
            <p:cNvSpPr>
              <a:spLocks noChangeArrowheads="1"/>
            </p:cNvSpPr>
            <p:nvPr/>
          </p:nvSpPr>
          <p:spPr bwMode="auto">
            <a:xfrm>
              <a:off x="3997325" y="4938713"/>
              <a:ext cx="609600" cy="609600"/>
            </a:xfrm>
            <a:prstGeom prst="ellipse">
              <a:avLst/>
            </a:prstGeom>
            <a:noFill/>
            <a:ln w="57150">
              <a:solidFill>
                <a:schemeClr val="tx1"/>
              </a:solidFill>
              <a:round/>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sz="1050"/>
            </a:p>
          </p:txBody>
        </p:sp>
        <p:sp>
          <p:nvSpPr>
            <p:cNvPr id="16" name="Text Box 23"/>
            <p:cNvSpPr txBox="1">
              <a:spLocks noChangeArrowheads="1"/>
            </p:cNvSpPr>
            <p:nvPr/>
          </p:nvSpPr>
          <p:spPr bwMode="auto">
            <a:xfrm>
              <a:off x="4073525" y="4938713"/>
              <a:ext cx="557902" cy="48637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100" b="1"/>
                <a:t>G</a:t>
              </a:r>
            </a:p>
          </p:txBody>
        </p:sp>
        <p:sp>
          <p:nvSpPr>
            <p:cNvPr id="17" name="Oval 25"/>
            <p:cNvSpPr>
              <a:spLocks noChangeArrowheads="1"/>
            </p:cNvSpPr>
            <p:nvPr/>
          </p:nvSpPr>
          <p:spPr bwMode="auto">
            <a:xfrm>
              <a:off x="2473325" y="4862513"/>
              <a:ext cx="609600" cy="609600"/>
            </a:xfrm>
            <a:prstGeom prst="ellipse">
              <a:avLst/>
            </a:prstGeom>
            <a:noFill/>
            <a:ln w="57150">
              <a:solidFill>
                <a:schemeClr val="tx1"/>
              </a:solidFill>
              <a:round/>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sz="1050"/>
            </a:p>
          </p:txBody>
        </p:sp>
        <p:sp>
          <p:nvSpPr>
            <p:cNvPr id="18" name="Text Box 26"/>
            <p:cNvSpPr txBox="1">
              <a:spLocks noChangeArrowheads="1"/>
            </p:cNvSpPr>
            <p:nvPr/>
          </p:nvSpPr>
          <p:spPr bwMode="auto">
            <a:xfrm>
              <a:off x="2549525" y="4862513"/>
              <a:ext cx="518252" cy="48637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100" b="1"/>
                <a:t>E</a:t>
              </a:r>
            </a:p>
          </p:txBody>
        </p:sp>
        <p:sp>
          <p:nvSpPr>
            <p:cNvPr id="19" name="Line 27"/>
            <p:cNvSpPr>
              <a:spLocks noChangeShapeType="1"/>
            </p:cNvSpPr>
            <p:nvPr/>
          </p:nvSpPr>
          <p:spPr bwMode="auto">
            <a:xfrm flipH="1">
              <a:off x="2930525" y="2652713"/>
              <a:ext cx="838200" cy="838200"/>
            </a:xfrm>
            <a:prstGeom prst="line">
              <a:avLst/>
            </a:prstGeom>
            <a:noFill/>
            <a:ln w="57150">
              <a:solidFill>
                <a:schemeClr val="tx1"/>
              </a:solidFill>
              <a:round/>
              <a:headEnd/>
              <a:tailEnd type="triangle" w="med" len="med"/>
            </a:ln>
            <a:extLst>
              <a:ext uri="{909E8E84-426E-40dd-AFC4-6F175D3DCCD1}">
                <a14:hiddenFill xmlns="" xmlns:a14="http://schemas.microsoft.com/office/drawing/2010/main">
                  <a:noFill/>
                </a14:hiddenFill>
              </a:ext>
            </a:extLst>
          </p:spPr>
          <p:txBody>
            <a:bodyPr wrap="none" anchor="ctr"/>
            <a:lstStyle/>
            <a:p>
              <a:endParaRPr lang="en-US" sz="1050"/>
            </a:p>
          </p:txBody>
        </p:sp>
        <p:sp>
          <p:nvSpPr>
            <p:cNvPr id="20" name="Line 28"/>
            <p:cNvSpPr>
              <a:spLocks noChangeShapeType="1"/>
            </p:cNvSpPr>
            <p:nvPr/>
          </p:nvSpPr>
          <p:spPr bwMode="auto">
            <a:xfrm flipH="1">
              <a:off x="2701925" y="4176713"/>
              <a:ext cx="0" cy="685800"/>
            </a:xfrm>
            <a:prstGeom prst="line">
              <a:avLst/>
            </a:prstGeom>
            <a:noFill/>
            <a:ln w="57150">
              <a:solidFill>
                <a:schemeClr val="tx1"/>
              </a:solidFill>
              <a:round/>
              <a:headEnd/>
              <a:tailEnd type="triangle" w="med" len="med"/>
            </a:ln>
            <a:extLst>
              <a:ext uri="{909E8E84-426E-40dd-AFC4-6F175D3DCCD1}">
                <a14:hiddenFill xmlns="" xmlns:a14="http://schemas.microsoft.com/office/drawing/2010/main">
                  <a:noFill/>
                </a14:hiddenFill>
              </a:ext>
            </a:extLst>
          </p:spPr>
          <p:txBody>
            <a:bodyPr wrap="none" anchor="ctr"/>
            <a:lstStyle/>
            <a:p>
              <a:endParaRPr lang="en-US" sz="1050"/>
            </a:p>
          </p:txBody>
        </p:sp>
        <p:sp>
          <p:nvSpPr>
            <p:cNvPr id="21" name="Line 29"/>
            <p:cNvSpPr>
              <a:spLocks noChangeShapeType="1"/>
            </p:cNvSpPr>
            <p:nvPr/>
          </p:nvSpPr>
          <p:spPr bwMode="auto">
            <a:xfrm>
              <a:off x="3082925" y="4100513"/>
              <a:ext cx="990600" cy="762000"/>
            </a:xfrm>
            <a:prstGeom prst="line">
              <a:avLst/>
            </a:prstGeom>
            <a:noFill/>
            <a:ln w="57150">
              <a:solidFill>
                <a:schemeClr val="tx1"/>
              </a:solidFill>
              <a:round/>
              <a:headEnd/>
              <a:tailEnd type="triangle" w="med" len="med"/>
            </a:ln>
            <a:extLst>
              <a:ext uri="{909E8E84-426E-40dd-AFC4-6F175D3DCCD1}">
                <a14:hiddenFill xmlns="" xmlns:a14="http://schemas.microsoft.com/office/drawing/2010/main">
                  <a:noFill/>
                </a14:hiddenFill>
              </a:ext>
            </a:extLst>
          </p:spPr>
          <p:txBody>
            <a:bodyPr wrap="none" anchor="ctr"/>
            <a:lstStyle/>
            <a:p>
              <a:endParaRPr lang="en-US" sz="1050"/>
            </a:p>
          </p:txBody>
        </p:sp>
        <p:sp>
          <p:nvSpPr>
            <p:cNvPr id="22" name="Line 30"/>
            <p:cNvSpPr>
              <a:spLocks noChangeShapeType="1"/>
            </p:cNvSpPr>
            <p:nvPr/>
          </p:nvSpPr>
          <p:spPr bwMode="auto">
            <a:xfrm>
              <a:off x="4073525" y="2805113"/>
              <a:ext cx="152400" cy="685800"/>
            </a:xfrm>
            <a:prstGeom prst="line">
              <a:avLst/>
            </a:prstGeom>
            <a:noFill/>
            <a:ln w="57150">
              <a:solidFill>
                <a:schemeClr val="tx1"/>
              </a:solidFill>
              <a:round/>
              <a:headEnd/>
              <a:tailEnd type="triangle" w="med" len="med"/>
            </a:ln>
            <a:extLst>
              <a:ext uri="{909E8E84-426E-40dd-AFC4-6F175D3DCCD1}">
                <a14:hiddenFill xmlns="" xmlns:a14="http://schemas.microsoft.com/office/drawing/2010/main">
                  <a:noFill/>
                </a14:hiddenFill>
              </a:ext>
            </a:extLst>
          </p:spPr>
          <p:txBody>
            <a:bodyPr wrap="none" anchor="ctr"/>
            <a:lstStyle/>
            <a:p>
              <a:endParaRPr lang="en-US" sz="1050"/>
            </a:p>
          </p:txBody>
        </p:sp>
        <p:sp>
          <p:nvSpPr>
            <p:cNvPr id="23" name="Line 31"/>
            <p:cNvSpPr>
              <a:spLocks noChangeShapeType="1"/>
            </p:cNvSpPr>
            <p:nvPr/>
          </p:nvSpPr>
          <p:spPr bwMode="auto">
            <a:xfrm>
              <a:off x="4302125" y="2576513"/>
              <a:ext cx="1447800" cy="914400"/>
            </a:xfrm>
            <a:prstGeom prst="line">
              <a:avLst/>
            </a:prstGeom>
            <a:noFill/>
            <a:ln w="57150">
              <a:solidFill>
                <a:schemeClr val="tx1"/>
              </a:solidFill>
              <a:round/>
              <a:headEnd/>
              <a:tailEnd type="triangle" w="med" len="med"/>
            </a:ln>
            <a:extLst>
              <a:ext uri="{909E8E84-426E-40dd-AFC4-6F175D3DCCD1}">
                <a14:hiddenFill xmlns="" xmlns:a14="http://schemas.microsoft.com/office/drawing/2010/main">
                  <a:noFill/>
                </a14:hiddenFill>
              </a:ext>
            </a:extLst>
          </p:spPr>
          <p:txBody>
            <a:bodyPr wrap="none" anchor="ctr"/>
            <a:lstStyle/>
            <a:p>
              <a:endParaRPr lang="en-US" sz="1050"/>
            </a:p>
          </p:txBody>
        </p:sp>
        <p:sp>
          <p:nvSpPr>
            <p:cNvPr id="24" name="Line 32"/>
            <p:cNvSpPr>
              <a:spLocks noChangeShapeType="1"/>
            </p:cNvSpPr>
            <p:nvPr/>
          </p:nvSpPr>
          <p:spPr bwMode="auto">
            <a:xfrm flipH="1">
              <a:off x="4302125" y="4252913"/>
              <a:ext cx="0" cy="685800"/>
            </a:xfrm>
            <a:prstGeom prst="line">
              <a:avLst/>
            </a:prstGeom>
            <a:noFill/>
            <a:ln w="57150">
              <a:solidFill>
                <a:schemeClr val="tx1"/>
              </a:solidFill>
              <a:round/>
              <a:headEnd/>
              <a:tailEnd type="triangle" w="med" len="med"/>
            </a:ln>
            <a:extLst>
              <a:ext uri="{909E8E84-426E-40dd-AFC4-6F175D3DCCD1}">
                <a14:hiddenFill xmlns="" xmlns:a14="http://schemas.microsoft.com/office/drawing/2010/main">
                  <a:noFill/>
                </a14:hiddenFill>
              </a:ext>
            </a:extLst>
          </p:spPr>
          <p:txBody>
            <a:bodyPr wrap="none" anchor="ctr"/>
            <a:lstStyle/>
            <a:p>
              <a:endParaRPr lang="en-US" sz="1050"/>
            </a:p>
          </p:txBody>
        </p:sp>
        <p:sp>
          <p:nvSpPr>
            <p:cNvPr id="25" name="Line 33"/>
            <p:cNvSpPr>
              <a:spLocks noChangeShapeType="1"/>
            </p:cNvSpPr>
            <p:nvPr/>
          </p:nvSpPr>
          <p:spPr bwMode="auto">
            <a:xfrm flipH="1">
              <a:off x="4683125" y="4100513"/>
              <a:ext cx="1066800" cy="914400"/>
            </a:xfrm>
            <a:prstGeom prst="line">
              <a:avLst/>
            </a:prstGeom>
            <a:noFill/>
            <a:ln w="57150">
              <a:solidFill>
                <a:schemeClr val="tx1"/>
              </a:solidFill>
              <a:round/>
              <a:headEnd/>
              <a:tailEnd type="triangle" w="med" len="med"/>
            </a:ln>
            <a:extLst>
              <a:ext uri="{909E8E84-426E-40dd-AFC4-6F175D3DCCD1}">
                <a14:hiddenFill xmlns="" xmlns:a14="http://schemas.microsoft.com/office/drawing/2010/main">
                  <a:noFill/>
                </a14:hiddenFill>
              </a:ext>
            </a:extLst>
          </p:spPr>
          <p:txBody>
            <a:bodyPr wrap="none" anchor="ctr"/>
            <a:lstStyle/>
            <a:p>
              <a:endParaRPr lang="en-US" sz="1050"/>
            </a:p>
          </p:txBody>
        </p:sp>
        <p:sp>
          <p:nvSpPr>
            <p:cNvPr id="26" name="Line 34"/>
            <p:cNvSpPr>
              <a:spLocks noChangeShapeType="1"/>
            </p:cNvSpPr>
            <p:nvPr/>
          </p:nvSpPr>
          <p:spPr bwMode="auto">
            <a:xfrm flipH="1">
              <a:off x="1558925" y="4024313"/>
              <a:ext cx="838200" cy="838200"/>
            </a:xfrm>
            <a:prstGeom prst="line">
              <a:avLst/>
            </a:prstGeom>
            <a:noFill/>
            <a:ln w="57150">
              <a:solidFill>
                <a:schemeClr val="tx1"/>
              </a:solidFill>
              <a:round/>
              <a:headEnd/>
              <a:tailEnd type="triangle" w="med" len="med"/>
            </a:ln>
            <a:extLst>
              <a:ext uri="{909E8E84-426E-40dd-AFC4-6F175D3DCCD1}">
                <a14:hiddenFill xmlns="" xmlns:a14="http://schemas.microsoft.com/office/drawing/2010/main">
                  <a:noFill/>
                </a14:hiddenFill>
              </a:ext>
            </a:extLst>
          </p:spPr>
          <p:txBody>
            <a:bodyPr wrap="none" anchor="ctr"/>
            <a:lstStyle/>
            <a:p>
              <a:endParaRPr lang="en-US" sz="1050"/>
            </a:p>
          </p:txBody>
        </p:sp>
        <p:sp>
          <p:nvSpPr>
            <p:cNvPr id="27" name="Text Box 35"/>
            <p:cNvSpPr txBox="1">
              <a:spLocks noChangeArrowheads="1"/>
            </p:cNvSpPr>
            <p:nvPr/>
          </p:nvSpPr>
          <p:spPr bwMode="auto">
            <a:xfrm>
              <a:off x="3082926" y="2678113"/>
              <a:ext cx="474456" cy="48637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100" b="1">
                  <a:solidFill>
                    <a:srgbClr val="FF0000"/>
                  </a:solidFill>
                </a:rPr>
                <a:t>1</a:t>
              </a:r>
            </a:p>
          </p:txBody>
        </p:sp>
        <p:sp>
          <p:nvSpPr>
            <p:cNvPr id="28" name="Text Box 36"/>
            <p:cNvSpPr txBox="1">
              <a:spLocks noChangeArrowheads="1"/>
            </p:cNvSpPr>
            <p:nvPr/>
          </p:nvSpPr>
          <p:spPr bwMode="auto">
            <a:xfrm>
              <a:off x="4149725" y="2754312"/>
              <a:ext cx="474456" cy="48637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100" b="1">
                  <a:solidFill>
                    <a:srgbClr val="FF0000"/>
                  </a:solidFill>
                </a:rPr>
                <a:t>5</a:t>
              </a:r>
            </a:p>
          </p:txBody>
        </p:sp>
        <p:sp>
          <p:nvSpPr>
            <p:cNvPr id="29" name="Text Box 37"/>
            <p:cNvSpPr txBox="1">
              <a:spLocks noChangeArrowheads="1"/>
            </p:cNvSpPr>
            <p:nvPr/>
          </p:nvSpPr>
          <p:spPr bwMode="auto">
            <a:xfrm>
              <a:off x="4987925" y="2601913"/>
              <a:ext cx="474456" cy="48637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100" b="1">
                  <a:solidFill>
                    <a:srgbClr val="FF0000"/>
                  </a:solidFill>
                </a:rPr>
                <a:t>8</a:t>
              </a:r>
            </a:p>
          </p:txBody>
        </p:sp>
        <p:sp>
          <p:nvSpPr>
            <p:cNvPr id="30" name="Text Box 38"/>
            <p:cNvSpPr txBox="1">
              <a:spLocks noChangeArrowheads="1"/>
            </p:cNvSpPr>
            <p:nvPr/>
          </p:nvSpPr>
          <p:spPr bwMode="auto">
            <a:xfrm>
              <a:off x="3387725" y="3973513"/>
              <a:ext cx="474456" cy="48637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100" b="1">
                  <a:solidFill>
                    <a:srgbClr val="FF0000"/>
                  </a:solidFill>
                </a:rPr>
                <a:t>9</a:t>
              </a:r>
            </a:p>
          </p:txBody>
        </p:sp>
        <p:sp>
          <p:nvSpPr>
            <p:cNvPr id="31" name="Text Box 39"/>
            <p:cNvSpPr txBox="1">
              <a:spLocks noChangeArrowheads="1"/>
            </p:cNvSpPr>
            <p:nvPr/>
          </p:nvSpPr>
          <p:spPr bwMode="auto">
            <a:xfrm>
              <a:off x="4378324" y="4202113"/>
              <a:ext cx="486377" cy="48637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100" b="1">
                  <a:solidFill>
                    <a:srgbClr val="FF0000"/>
                  </a:solidFill>
                </a:rPr>
                <a:t>4</a:t>
              </a:r>
            </a:p>
          </p:txBody>
        </p:sp>
        <p:sp>
          <p:nvSpPr>
            <p:cNvPr id="32" name="Text Box 40"/>
            <p:cNvSpPr txBox="1">
              <a:spLocks noChangeArrowheads="1"/>
            </p:cNvSpPr>
            <p:nvPr/>
          </p:nvSpPr>
          <p:spPr bwMode="auto">
            <a:xfrm>
              <a:off x="5292726" y="4354512"/>
              <a:ext cx="474456" cy="48637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100" b="1">
                  <a:solidFill>
                    <a:srgbClr val="FF0000"/>
                  </a:solidFill>
                </a:rPr>
                <a:t>5</a:t>
              </a:r>
            </a:p>
          </p:txBody>
        </p:sp>
        <p:sp>
          <p:nvSpPr>
            <p:cNvPr id="33" name="Text Box 41"/>
            <p:cNvSpPr txBox="1">
              <a:spLocks noChangeArrowheads="1"/>
            </p:cNvSpPr>
            <p:nvPr/>
          </p:nvSpPr>
          <p:spPr bwMode="auto">
            <a:xfrm>
              <a:off x="1787525" y="3871913"/>
              <a:ext cx="474456" cy="48637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100" b="1">
                  <a:solidFill>
                    <a:srgbClr val="FF0000"/>
                  </a:solidFill>
                </a:rPr>
                <a:t>3</a:t>
              </a:r>
            </a:p>
          </p:txBody>
        </p:sp>
        <p:sp>
          <p:nvSpPr>
            <p:cNvPr id="34" name="Text Box 42"/>
            <p:cNvSpPr txBox="1">
              <a:spLocks noChangeArrowheads="1"/>
            </p:cNvSpPr>
            <p:nvPr/>
          </p:nvSpPr>
          <p:spPr bwMode="auto">
            <a:xfrm>
              <a:off x="2244726" y="4202113"/>
              <a:ext cx="486377" cy="48637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100" b="1">
                  <a:solidFill>
                    <a:srgbClr val="FF0000"/>
                  </a:solidFill>
                </a:rPr>
                <a:t>7</a:t>
              </a:r>
            </a:p>
          </p:txBody>
        </p:sp>
        <p:sp>
          <p:nvSpPr>
            <p:cNvPr id="35" name="Text Box 43"/>
            <p:cNvSpPr txBox="1">
              <a:spLocks noChangeArrowheads="1"/>
            </p:cNvSpPr>
            <p:nvPr/>
          </p:nvSpPr>
          <p:spPr bwMode="auto">
            <a:xfrm>
              <a:off x="4302124" y="2006600"/>
              <a:ext cx="564858" cy="48637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050" i="1">
                  <a:solidFill>
                    <a:schemeClr val="accent2"/>
                  </a:solidFill>
                </a:rPr>
                <a:t>8</a:t>
              </a:r>
            </a:p>
          </p:txBody>
        </p:sp>
        <p:sp>
          <p:nvSpPr>
            <p:cNvPr id="36" name="Text Box 44"/>
            <p:cNvSpPr txBox="1">
              <a:spLocks noChangeArrowheads="1"/>
            </p:cNvSpPr>
            <p:nvPr/>
          </p:nvSpPr>
          <p:spPr bwMode="auto">
            <a:xfrm>
              <a:off x="2979738" y="3632200"/>
              <a:ext cx="564858" cy="48637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050" i="1">
                  <a:solidFill>
                    <a:schemeClr val="accent2"/>
                  </a:solidFill>
                </a:rPr>
                <a:t>8</a:t>
              </a:r>
            </a:p>
          </p:txBody>
        </p:sp>
        <p:sp>
          <p:nvSpPr>
            <p:cNvPr id="37" name="Text Box 45"/>
            <p:cNvSpPr txBox="1">
              <a:spLocks noChangeArrowheads="1"/>
            </p:cNvSpPr>
            <p:nvPr/>
          </p:nvSpPr>
          <p:spPr bwMode="auto">
            <a:xfrm>
              <a:off x="4511675" y="3490912"/>
              <a:ext cx="564858" cy="48637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050" i="1">
                  <a:solidFill>
                    <a:schemeClr val="accent2"/>
                  </a:solidFill>
                </a:rPr>
                <a:t>4</a:t>
              </a:r>
            </a:p>
          </p:txBody>
        </p:sp>
        <p:sp>
          <p:nvSpPr>
            <p:cNvPr id="38" name="Text Box 46"/>
            <p:cNvSpPr txBox="1">
              <a:spLocks noChangeArrowheads="1"/>
            </p:cNvSpPr>
            <p:nvPr/>
          </p:nvSpPr>
          <p:spPr bwMode="auto">
            <a:xfrm>
              <a:off x="6359525" y="3567112"/>
              <a:ext cx="336550" cy="48637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050" i="1">
                  <a:solidFill>
                    <a:schemeClr val="accent2"/>
                  </a:solidFill>
                </a:rPr>
                <a:t>3</a:t>
              </a:r>
            </a:p>
          </p:txBody>
        </p:sp>
        <p:sp>
          <p:nvSpPr>
            <p:cNvPr id="39" name="Text Box 47"/>
            <p:cNvSpPr txBox="1">
              <a:spLocks noChangeArrowheads="1"/>
            </p:cNvSpPr>
            <p:nvPr/>
          </p:nvSpPr>
          <p:spPr bwMode="auto">
            <a:xfrm>
              <a:off x="3082926" y="4938712"/>
              <a:ext cx="623468" cy="48637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050" i="1">
                  <a:solidFill>
                    <a:schemeClr val="accent2"/>
                  </a:solidFill>
                  <a:sym typeface="Symbol" charset="0"/>
                </a:rPr>
                <a:t></a:t>
              </a:r>
            </a:p>
          </p:txBody>
        </p:sp>
        <p:sp>
          <p:nvSpPr>
            <p:cNvPr id="40" name="Text Box 48"/>
            <p:cNvSpPr txBox="1">
              <a:spLocks noChangeArrowheads="1"/>
            </p:cNvSpPr>
            <p:nvPr/>
          </p:nvSpPr>
          <p:spPr bwMode="auto">
            <a:xfrm>
              <a:off x="1635126" y="4989514"/>
              <a:ext cx="623468" cy="48637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050" i="1">
                  <a:solidFill>
                    <a:schemeClr val="accent2"/>
                  </a:solidFill>
                  <a:sym typeface="Symbol" charset="0"/>
                </a:rPr>
                <a:t></a:t>
              </a:r>
              <a:endParaRPr lang="en-US" sz="1050" i="1">
                <a:solidFill>
                  <a:schemeClr val="accent2"/>
                </a:solidFill>
              </a:endParaRPr>
            </a:p>
          </p:txBody>
        </p:sp>
        <p:sp>
          <p:nvSpPr>
            <p:cNvPr id="41" name="Text Box 49"/>
            <p:cNvSpPr txBox="1">
              <a:spLocks noChangeArrowheads="1"/>
            </p:cNvSpPr>
            <p:nvPr/>
          </p:nvSpPr>
          <p:spPr bwMode="auto">
            <a:xfrm>
              <a:off x="4683125" y="5041900"/>
              <a:ext cx="564858" cy="48637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050" i="1">
                  <a:solidFill>
                    <a:schemeClr val="accent2"/>
                  </a:solidFill>
                </a:rPr>
                <a:t>0</a:t>
              </a:r>
            </a:p>
          </p:txBody>
        </p:sp>
        <p:sp>
          <p:nvSpPr>
            <p:cNvPr id="42" name="Freeform 59"/>
            <p:cNvSpPr>
              <a:spLocks/>
            </p:cNvSpPr>
            <p:nvPr/>
          </p:nvSpPr>
          <p:spPr bwMode="auto">
            <a:xfrm>
              <a:off x="2724150" y="2455863"/>
              <a:ext cx="1022350" cy="1057275"/>
            </a:xfrm>
            <a:custGeom>
              <a:avLst/>
              <a:gdLst>
                <a:gd name="T0" fmla="*/ 0 w 644"/>
                <a:gd name="T1" fmla="*/ 2147483647 h 666"/>
                <a:gd name="T2" fmla="*/ 2147483647 w 644"/>
                <a:gd name="T3" fmla="*/ 2147483647 h 666"/>
                <a:gd name="T4" fmla="*/ 2147483647 w 644"/>
                <a:gd name="T5" fmla="*/ 2147483647 h 666"/>
                <a:gd name="T6" fmla="*/ 0 60000 65536"/>
                <a:gd name="T7" fmla="*/ 0 60000 65536"/>
                <a:gd name="T8" fmla="*/ 0 60000 65536"/>
                <a:gd name="T9" fmla="*/ 0 w 644"/>
                <a:gd name="T10" fmla="*/ 0 h 666"/>
                <a:gd name="T11" fmla="*/ 644 w 644"/>
                <a:gd name="T12" fmla="*/ 666 h 666"/>
              </a:gdLst>
              <a:ahLst/>
              <a:cxnLst>
                <a:cxn ang="T6">
                  <a:pos x="T0" y="T1"/>
                </a:cxn>
                <a:cxn ang="T7">
                  <a:pos x="T2" y="T3"/>
                </a:cxn>
                <a:cxn ang="T8">
                  <a:pos x="T4" y="T5"/>
                </a:cxn>
              </a:cxnLst>
              <a:rect l="T9" t="T10" r="T11" b="T12"/>
              <a:pathLst>
                <a:path w="644" h="666">
                  <a:moveTo>
                    <a:pt x="0" y="666"/>
                  </a:moveTo>
                  <a:cubicBezTo>
                    <a:pt x="20" y="443"/>
                    <a:pt x="40" y="220"/>
                    <a:pt x="147" y="110"/>
                  </a:cubicBezTo>
                  <a:cubicBezTo>
                    <a:pt x="254" y="0"/>
                    <a:pt x="449" y="3"/>
                    <a:pt x="644" y="6"/>
                  </a:cubicBezTo>
                </a:path>
              </a:pathLst>
            </a:custGeom>
            <a:noFill/>
            <a:ln w="19050">
              <a:solidFill>
                <a:srgbClr val="CC00CC"/>
              </a:solidFill>
              <a:round/>
              <a:headEnd/>
              <a:tailEnd type="arrow" w="med" len="med"/>
            </a:ln>
            <a:extLst>
              <a:ext uri="{909E8E84-426E-40dd-AFC4-6F175D3DCCD1}">
                <a14:hiddenFill xmlns="" xmlns:a14="http://schemas.microsoft.com/office/drawing/2010/main">
                  <a:solidFill>
                    <a:srgbClr val="FFFFFF"/>
                  </a:solidFill>
                </a14:hiddenFill>
              </a:ext>
            </a:extLst>
          </p:spPr>
          <p:txBody>
            <a:bodyPr wrap="none" anchor="ctr"/>
            <a:lstStyle/>
            <a:p>
              <a:endParaRPr lang="en-US" sz="1050"/>
            </a:p>
          </p:txBody>
        </p:sp>
        <p:sp>
          <p:nvSpPr>
            <p:cNvPr id="43" name="Freeform 61"/>
            <p:cNvSpPr>
              <a:spLocks/>
            </p:cNvSpPr>
            <p:nvPr/>
          </p:nvSpPr>
          <p:spPr bwMode="auto">
            <a:xfrm>
              <a:off x="1265238" y="3784600"/>
              <a:ext cx="1168400" cy="1101725"/>
            </a:xfrm>
            <a:custGeom>
              <a:avLst/>
              <a:gdLst>
                <a:gd name="T0" fmla="*/ 0 w 644"/>
                <a:gd name="T1" fmla="*/ 2147483647 h 666"/>
                <a:gd name="T2" fmla="*/ 2147483647 w 644"/>
                <a:gd name="T3" fmla="*/ 2147483647 h 666"/>
                <a:gd name="T4" fmla="*/ 2147483647 w 644"/>
                <a:gd name="T5" fmla="*/ 2147483647 h 666"/>
                <a:gd name="T6" fmla="*/ 0 60000 65536"/>
                <a:gd name="T7" fmla="*/ 0 60000 65536"/>
                <a:gd name="T8" fmla="*/ 0 60000 65536"/>
                <a:gd name="T9" fmla="*/ 0 w 644"/>
                <a:gd name="T10" fmla="*/ 0 h 666"/>
                <a:gd name="T11" fmla="*/ 644 w 644"/>
                <a:gd name="T12" fmla="*/ 666 h 666"/>
              </a:gdLst>
              <a:ahLst/>
              <a:cxnLst>
                <a:cxn ang="T6">
                  <a:pos x="T0" y="T1"/>
                </a:cxn>
                <a:cxn ang="T7">
                  <a:pos x="T2" y="T3"/>
                </a:cxn>
                <a:cxn ang="T8">
                  <a:pos x="T4" y="T5"/>
                </a:cxn>
              </a:cxnLst>
              <a:rect l="T9" t="T10" r="T11" b="T12"/>
              <a:pathLst>
                <a:path w="644" h="666">
                  <a:moveTo>
                    <a:pt x="0" y="666"/>
                  </a:moveTo>
                  <a:cubicBezTo>
                    <a:pt x="20" y="443"/>
                    <a:pt x="40" y="220"/>
                    <a:pt x="147" y="110"/>
                  </a:cubicBezTo>
                  <a:cubicBezTo>
                    <a:pt x="254" y="0"/>
                    <a:pt x="449" y="3"/>
                    <a:pt x="644" y="6"/>
                  </a:cubicBezTo>
                </a:path>
              </a:pathLst>
            </a:custGeom>
            <a:noFill/>
            <a:ln w="19050">
              <a:solidFill>
                <a:srgbClr val="CC00CC"/>
              </a:solidFill>
              <a:round/>
              <a:headEnd/>
              <a:tailEnd type="arrow" w="med" len="med"/>
            </a:ln>
            <a:extLst>
              <a:ext uri="{909E8E84-426E-40dd-AFC4-6F175D3DCCD1}">
                <a14:hiddenFill xmlns="" xmlns:a14="http://schemas.microsoft.com/office/drawing/2010/main">
                  <a:solidFill>
                    <a:srgbClr val="FFFFFF"/>
                  </a:solidFill>
                </a14:hiddenFill>
              </a:ext>
            </a:extLst>
          </p:spPr>
          <p:txBody>
            <a:bodyPr wrap="none" anchor="ctr"/>
            <a:lstStyle/>
            <a:p>
              <a:endParaRPr lang="en-US" sz="1050"/>
            </a:p>
          </p:txBody>
        </p:sp>
        <p:sp>
          <p:nvSpPr>
            <p:cNvPr id="44" name="Freeform 62"/>
            <p:cNvSpPr>
              <a:spLocks/>
            </p:cNvSpPr>
            <p:nvPr/>
          </p:nvSpPr>
          <p:spPr bwMode="auto">
            <a:xfrm>
              <a:off x="2949575" y="4189413"/>
              <a:ext cx="212725" cy="812800"/>
            </a:xfrm>
            <a:custGeom>
              <a:avLst/>
              <a:gdLst>
                <a:gd name="T0" fmla="*/ 2147483647 w 134"/>
                <a:gd name="T1" fmla="*/ 2147483647 h 512"/>
                <a:gd name="T2" fmla="*/ 2147483647 w 134"/>
                <a:gd name="T3" fmla="*/ 2147483647 h 512"/>
                <a:gd name="T4" fmla="*/ 0 w 134"/>
                <a:gd name="T5" fmla="*/ 0 h 512"/>
                <a:gd name="T6" fmla="*/ 0 60000 65536"/>
                <a:gd name="T7" fmla="*/ 0 60000 65536"/>
                <a:gd name="T8" fmla="*/ 0 60000 65536"/>
                <a:gd name="T9" fmla="*/ 0 w 134"/>
                <a:gd name="T10" fmla="*/ 0 h 512"/>
                <a:gd name="T11" fmla="*/ 134 w 134"/>
                <a:gd name="T12" fmla="*/ 512 h 512"/>
              </a:gdLst>
              <a:ahLst/>
              <a:cxnLst>
                <a:cxn ang="T6">
                  <a:pos x="T0" y="T1"/>
                </a:cxn>
                <a:cxn ang="T7">
                  <a:pos x="T2" y="T3"/>
                </a:cxn>
                <a:cxn ang="T8">
                  <a:pos x="T4" y="T5"/>
                </a:cxn>
              </a:cxnLst>
              <a:rect l="T9" t="T10" r="T11" b="T12"/>
              <a:pathLst>
                <a:path w="134" h="512">
                  <a:moveTo>
                    <a:pt x="54" y="512"/>
                  </a:moveTo>
                  <a:cubicBezTo>
                    <a:pt x="94" y="421"/>
                    <a:pt x="134" y="330"/>
                    <a:pt x="125" y="245"/>
                  </a:cubicBezTo>
                  <a:cubicBezTo>
                    <a:pt x="116" y="160"/>
                    <a:pt x="21" y="42"/>
                    <a:pt x="0" y="0"/>
                  </a:cubicBezTo>
                </a:path>
              </a:pathLst>
            </a:custGeom>
            <a:noFill/>
            <a:ln w="19050">
              <a:solidFill>
                <a:srgbClr val="CC00CC"/>
              </a:solidFill>
              <a:round/>
              <a:headEnd/>
              <a:tailEnd type="arrow" w="med" len="med"/>
            </a:ln>
            <a:extLst>
              <a:ext uri="{909E8E84-426E-40dd-AFC4-6F175D3DCCD1}">
                <a14:hiddenFill xmlns="" xmlns:a14="http://schemas.microsoft.com/office/drawing/2010/main">
                  <a:solidFill>
                    <a:srgbClr val="FFFFFF"/>
                  </a:solidFill>
                </a14:hiddenFill>
              </a:ext>
            </a:extLst>
          </p:spPr>
          <p:txBody>
            <a:bodyPr wrap="none" anchor="ctr"/>
            <a:lstStyle/>
            <a:p>
              <a:endParaRPr lang="en-US" sz="1050"/>
            </a:p>
          </p:txBody>
        </p:sp>
        <p:sp>
          <p:nvSpPr>
            <p:cNvPr id="45" name="Freeform 63"/>
            <p:cNvSpPr>
              <a:spLocks/>
            </p:cNvSpPr>
            <p:nvPr/>
          </p:nvSpPr>
          <p:spPr bwMode="auto">
            <a:xfrm>
              <a:off x="4400550" y="4203700"/>
              <a:ext cx="463550" cy="838200"/>
            </a:xfrm>
            <a:custGeom>
              <a:avLst/>
              <a:gdLst>
                <a:gd name="T0" fmla="*/ 2147483647 w 134"/>
                <a:gd name="T1" fmla="*/ 2147483647 h 512"/>
                <a:gd name="T2" fmla="*/ 2147483647 w 134"/>
                <a:gd name="T3" fmla="*/ 2147483647 h 512"/>
                <a:gd name="T4" fmla="*/ 0 w 134"/>
                <a:gd name="T5" fmla="*/ 0 h 512"/>
                <a:gd name="T6" fmla="*/ 0 60000 65536"/>
                <a:gd name="T7" fmla="*/ 0 60000 65536"/>
                <a:gd name="T8" fmla="*/ 0 60000 65536"/>
                <a:gd name="T9" fmla="*/ 0 w 134"/>
                <a:gd name="T10" fmla="*/ 0 h 512"/>
                <a:gd name="T11" fmla="*/ 134 w 134"/>
                <a:gd name="T12" fmla="*/ 512 h 512"/>
              </a:gdLst>
              <a:ahLst/>
              <a:cxnLst>
                <a:cxn ang="T6">
                  <a:pos x="T0" y="T1"/>
                </a:cxn>
                <a:cxn ang="T7">
                  <a:pos x="T2" y="T3"/>
                </a:cxn>
                <a:cxn ang="T8">
                  <a:pos x="T4" y="T5"/>
                </a:cxn>
              </a:cxnLst>
              <a:rect l="T9" t="T10" r="T11" b="T12"/>
              <a:pathLst>
                <a:path w="134" h="512">
                  <a:moveTo>
                    <a:pt x="54" y="512"/>
                  </a:moveTo>
                  <a:cubicBezTo>
                    <a:pt x="94" y="421"/>
                    <a:pt x="134" y="330"/>
                    <a:pt x="125" y="245"/>
                  </a:cubicBezTo>
                  <a:cubicBezTo>
                    <a:pt x="116" y="160"/>
                    <a:pt x="21" y="42"/>
                    <a:pt x="0" y="0"/>
                  </a:cubicBezTo>
                </a:path>
              </a:pathLst>
            </a:custGeom>
            <a:noFill/>
            <a:ln w="19050">
              <a:solidFill>
                <a:srgbClr val="CC00CC"/>
              </a:solidFill>
              <a:round/>
              <a:headEnd/>
              <a:tailEnd type="arrow" w="med" len="med"/>
            </a:ln>
            <a:extLst>
              <a:ext uri="{909E8E84-426E-40dd-AFC4-6F175D3DCCD1}">
                <a14:hiddenFill xmlns="" xmlns:a14="http://schemas.microsoft.com/office/drawing/2010/main">
                  <a:solidFill>
                    <a:srgbClr val="FFFFFF"/>
                  </a:solidFill>
                </a14:hiddenFill>
              </a:ext>
            </a:extLst>
          </p:spPr>
          <p:txBody>
            <a:bodyPr wrap="none" anchor="ctr"/>
            <a:lstStyle/>
            <a:p>
              <a:endParaRPr lang="en-US" sz="1050"/>
            </a:p>
          </p:txBody>
        </p:sp>
        <p:sp>
          <p:nvSpPr>
            <p:cNvPr id="46" name="Freeform 64"/>
            <p:cNvSpPr>
              <a:spLocks/>
            </p:cNvSpPr>
            <p:nvPr/>
          </p:nvSpPr>
          <p:spPr bwMode="auto">
            <a:xfrm>
              <a:off x="4327525" y="2781300"/>
              <a:ext cx="463550" cy="838200"/>
            </a:xfrm>
            <a:custGeom>
              <a:avLst/>
              <a:gdLst>
                <a:gd name="T0" fmla="*/ 2147483647 w 134"/>
                <a:gd name="T1" fmla="*/ 2147483647 h 512"/>
                <a:gd name="T2" fmla="*/ 2147483647 w 134"/>
                <a:gd name="T3" fmla="*/ 2147483647 h 512"/>
                <a:gd name="T4" fmla="*/ 0 w 134"/>
                <a:gd name="T5" fmla="*/ 0 h 512"/>
                <a:gd name="T6" fmla="*/ 0 60000 65536"/>
                <a:gd name="T7" fmla="*/ 0 60000 65536"/>
                <a:gd name="T8" fmla="*/ 0 60000 65536"/>
                <a:gd name="T9" fmla="*/ 0 w 134"/>
                <a:gd name="T10" fmla="*/ 0 h 512"/>
                <a:gd name="T11" fmla="*/ 134 w 134"/>
                <a:gd name="T12" fmla="*/ 512 h 512"/>
              </a:gdLst>
              <a:ahLst/>
              <a:cxnLst>
                <a:cxn ang="T6">
                  <a:pos x="T0" y="T1"/>
                </a:cxn>
                <a:cxn ang="T7">
                  <a:pos x="T2" y="T3"/>
                </a:cxn>
                <a:cxn ang="T8">
                  <a:pos x="T4" y="T5"/>
                </a:cxn>
              </a:cxnLst>
              <a:rect l="T9" t="T10" r="T11" b="T12"/>
              <a:pathLst>
                <a:path w="134" h="512">
                  <a:moveTo>
                    <a:pt x="54" y="512"/>
                  </a:moveTo>
                  <a:cubicBezTo>
                    <a:pt x="94" y="421"/>
                    <a:pt x="134" y="330"/>
                    <a:pt x="125" y="245"/>
                  </a:cubicBezTo>
                  <a:cubicBezTo>
                    <a:pt x="116" y="160"/>
                    <a:pt x="21" y="42"/>
                    <a:pt x="0" y="0"/>
                  </a:cubicBezTo>
                </a:path>
              </a:pathLst>
            </a:custGeom>
            <a:noFill/>
            <a:ln w="19050">
              <a:solidFill>
                <a:srgbClr val="CC00CC"/>
              </a:solidFill>
              <a:round/>
              <a:headEnd/>
              <a:tailEnd type="arrow" w="med" len="med"/>
            </a:ln>
            <a:extLst>
              <a:ext uri="{909E8E84-426E-40dd-AFC4-6F175D3DCCD1}">
                <a14:hiddenFill xmlns="" xmlns:a14="http://schemas.microsoft.com/office/drawing/2010/main">
                  <a:solidFill>
                    <a:srgbClr val="FFFFFF"/>
                  </a:solidFill>
                </a14:hiddenFill>
              </a:ext>
            </a:extLst>
          </p:spPr>
          <p:txBody>
            <a:bodyPr wrap="none" anchor="ctr"/>
            <a:lstStyle/>
            <a:p>
              <a:endParaRPr lang="en-US" sz="1050"/>
            </a:p>
          </p:txBody>
        </p:sp>
        <p:sp>
          <p:nvSpPr>
            <p:cNvPr id="47" name="Freeform 67"/>
            <p:cNvSpPr>
              <a:spLocks/>
            </p:cNvSpPr>
            <p:nvPr/>
          </p:nvSpPr>
          <p:spPr bwMode="auto">
            <a:xfrm>
              <a:off x="4524375" y="2406650"/>
              <a:ext cx="1706563" cy="1133475"/>
            </a:xfrm>
            <a:custGeom>
              <a:avLst/>
              <a:gdLst>
                <a:gd name="T0" fmla="*/ 2147483647 w 1075"/>
                <a:gd name="T1" fmla="*/ 2147483647 h 714"/>
                <a:gd name="T2" fmla="*/ 2147483647 w 1075"/>
                <a:gd name="T3" fmla="*/ 2147483647 h 714"/>
                <a:gd name="T4" fmla="*/ 0 w 1075"/>
                <a:gd name="T5" fmla="*/ 2147483647 h 714"/>
                <a:gd name="T6" fmla="*/ 0 60000 65536"/>
                <a:gd name="T7" fmla="*/ 0 60000 65536"/>
                <a:gd name="T8" fmla="*/ 0 60000 65536"/>
                <a:gd name="T9" fmla="*/ 0 w 1075"/>
                <a:gd name="T10" fmla="*/ 0 h 714"/>
                <a:gd name="T11" fmla="*/ 1075 w 1075"/>
                <a:gd name="T12" fmla="*/ 714 h 714"/>
              </a:gdLst>
              <a:ahLst/>
              <a:cxnLst>
                <a:cxn ang="T6">
                  <a:pos x="T0" y="T1"/>
                </a:cxn>
                <a:cxn ang="T7">
                  <a:pos x="T2" y="T3"/>
                </a:cxn>
                <a:cxn ang="T8">
                  <a:pos x="T4" y="T5"/>
                </a:cxn>
              </a:cxnLst>
              <a:rect l="T9" t="T10" r="T11" b="T12"/>
              <a:pathLst>
                <a:path w="1075" h="714">
                  <a:moveTo>
                    <a:pt x="1075" y="714"/>
                  </a:moveTo>
                  <a:cubicBezTo>
                    <a:pt x="1044" y="471"/>
                    <a:pt x="1014" y="228"/>
                    <a:pt x="835" y="114"/>
                  </a:cubicBezTo>
                  <a:cubicBezTo>
                    <a:pt x="656" y="0"/>
                    <a:pt x="144" y="46"/>
                    <a:pt x="0" y="32"/>
                  </a:cubicBezTo>
                </a:path>
              </a:pathLst>
            </a:custGeom>
            <a:noFill/>
            <a:ln w="19050">
              <a:solidFill>
                <a:srgbClr val="CC00CC"/>
              </a:solidFill>
              <a:round/>
              <a:headEnd/>
              <a:tailEnd type="arrow" w="med" len="med"/>
            </a:ln>
            <a:extLst>
              <a:ext uri="{909E8E84-426E-40dd-AFC4-6F175D3DCCD1}">
                <a14:hiddenFill xmlns="" xmlns:a14="http://schemas.microsoft.com/office/drawing/2010/main">
                  <a:solidFill>
                    <a:srgbClr val="FFFFFF"/>
                  </a:solidFill>
                </a14:hiddenFill>
              </a:ext>
            </a:extLst>
          </p:spPr>
          <p:txBody>
            <a:bodyPr wrap="none" anchor="ctr"/>
            <a:lstStyle/>
            <a:p>
              <a:endParaRPr lang="en-US" sz="1050"/>
            </a:p>
          </p:txBody>
        </p:sp>
        <p:sp>
          <p:nvSpPr>
            <p:cNvPr id="48" name="Text Box 70"/>
            <p:cNvSpPr txBox="1">
              <a:spLocks noChangeArrowheads="1"/>
            </p:cNvSpPr>
            <p:nvPr/>
          </p:nvSpPr>
          <p:spPr bwMode="auto">
            <a:xfrm>
              <a:off x="3444876" y="2027239"/>
              <a:ext cx="474456" cy="48637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100">
                  <a:solidFill>
                    <a:srgbClr val="00FF00"/>
                  </a:solidFill>
                </a:rPr>
                <a:t>0</a:t>
              </a:r>
              <a:endParaRPr lang="en-US" sz="1100" b="1">
                <a:solidFill>
                  <a:srgbClr val="FF0000"/>
                </a:solidFill>
              </a:endParaRPr>
            </a:p>
          </p:txBody>
        </p:sp>
        <p:sp>
          <p:nvSpPr>
            <p:cNvPr id="49" name="Text Box 71"/>
            <p:cNvSpPr txBox="1">
              <a:spLocks noChangeArrowheads="1"/>
            </p:cNvSpPr>
            <p:nvPr/>
          </p:nvSpPr>
          <p:spPr bwMode="auto">
            <a:xfrm>
              <a:off x="2036763" y="3454400"/>
              <a:ext cx="474456" cy="48637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100">
                  <a:solidFill>
                    <a:srgbClr val="00FF00"/>
                  </a:solidFill>
                </a:rPr>
                <a:t>1</a:t>
              </a:r>
              <a:endParaRPr lang="en-US" sz="1100" b="1">
                <a:solidFill>
                  <a:srgbClr val="FF0000"/>
                </a:solidFill>
              </a:endParaRPr>
            </a:p>
          </p:txBody>
        </p:sp>
        <p:sp>
          <p:nvSpPr>
            <p:cNvPr id="50" name="Text Box 72"/>
            <p:cNvSpPr txBox="1">
              <a:spLocks noChangeArrowheads="1"/>
            </p:cNvSpPr>
            <p:nvPr/>
          </p:nvSpPr>
          <p:spPr bwMode="auto">
            <a:xfrm>
              <a:off x="739775" y="4927600"/>
              <a:ext cx="474456" cy="48637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100">
                  <a:solidFill>
                    <a:srgbClr val="00FF00"/>
                  </a:solidFill>
                </a:rPr>
                <a:t>4</a:t>
              </a:r>
              <a:endParaRPr lang="en-US" sz="1100" b="1">
                <a:solidFill>
                  <a:srgbClr val="FF0000"/>
                </a:solidFill>
              </a:endParaRPr>
            </a:p>
          </p:txBody>
        </p:sp>
        <p:sp>
          <p:nvSpPr>
            <p:cNvPr id="51" name="Text Box 73"/>
            <p:cNvSpPr txBox="1">
              <a:spLocks noChangeArrowheads="1"/>
            </p:cNvSpPr>
            <p:nvPr/>
          </p:nvSpPr>
          <p:spPr bwMode="auto">
            <a:xfrm>
              <a:off x="2149475" y="4927600"/>
              <a:ext cx="474456" cy="48637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100">
                  <a:solidFill>
                    <a:srgbClr val="00FF00"/>
                  </a:solidFill>
                </a:rPr>
                <a:t>8</a:t>
              </a:r>
              <a:endParaRPr lang="en-US" sz="1100" b="1">
                <a:solidFill>
                  <a:srgbClr val="FF0000"/>
                </a:solidFill>
              </a:endParaRPr>
            </a:p>
          </p:txBody>
        </p:sp>
        <p:sp>
          <p:nvSpPr>
            <p:cNvPr id="52" name="Text Box 74"/>
            <p:cNvSpPr txBox="1">
              <a:spLocks noChangeArrowheads="1"/>
            </p:cNvSpPr>
            <p:nvPr/>
          </p:nvSpPr>
          <p:spPr bwMode="auto">
            <a:xfrm>
              <a:off x="3635375" y="4953000"/>
              <a:ext cx="474456" cy="48637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100">
                  <a:solidFill>
                    <a:srgbClr val="00FF00"/>
                  </a:solidFill>
                </a:rPr>
                <a:t>9</a:t>
              </a:r>
              <a:endParaRPr lang="en-US" sz="1100" b="1">
                <a:solidFill>
                  <a:srgbClr val="FF0000"/>
                </a:solidFill>
              </a:endParaRPr>
            </a:p>
          </p:txBody>
        </p:sp>
        <p:sp>
          <p:nvSpPr>
            <p:cNvPr id="53" name="Text Box 75"/>
            <p:cNvSpPr txBox="1">
              <a:spLocks noChangeArrowheads="1"/>
            </p:cNvSpPr>
            <p:nvPr/>
          </p:nvSpPr>
          <p:spPr bwMode="auto">
            <a:xfrm>
              <a:off x="5349875" y="3567114"/>
              <a:ext cx="474456" cy="48637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100">
                  <a:solidFill>
                    <a:srgbClr val="00FF00"/>
                  </a:solidFill>
                </a:rPr>
                <a:t>8</a:t>
              </a:r>
              <a:endParaRPr lang="en-US" sz="1100" b="1">
                <a:solidFill>
                  <a:srgbClr val="FF0000"/>
                </a:solidFill>
              </a:endParaRPr>
            </a:p>
          </p:txBody>
        </p:sp>
        <p:sp>
          <p:nvSpPr>
            <p:cNvPr id="54" name="Text Box 76"/>
            <p:cNvSpPr txBox="1">
              <a:spLocks noChangeArrowheads="1"/>
            </p:cNvSpPr>
            <p:nvPr/>
          </p:nvSpPr>
          <p:spPr bwMode="auto">
            <a:xfrm>
              <a:off x="3635375" y="3567114"/>
              <a:ext cx="474456" cy="48637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100">
                  <a:solidFill>
                    <a:srgbClr val="00FF00"/>
                  </a:solidFill>
                </a:rPr>
                <a:t>5</a:t>
              </a:r>
              <a:endParaRPr lang="en-US" sz="1100" b="1">
                <a:solidFill>
                  <a:srgbClr val="FF0000"/>
                </a:solidFill>
              </a:endParaRPr>
            </a:p>
          </p:txBody>
        </p:sp>
      </p:gr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3" name="Rectangle 2"/>
          <p:cNvSpPr>
            <a:spLocks noGrp="1" noChangeArrowheads="1"/>
          </p:cNvSpPr>
          <p:nvPr>
            <p:ph type="title"/>
          </p:nvPr>
        </p:nvSpPr>
        <p:spPr>
          <a:xfrm>
            <a:off x="533400" y="304800"/>
            <a:ext cx="7772400" cy="1143000"/>
          </a:xfrm>
        </p:spPr>
        <p:txBody>
          <a:bodyPr/>
          <a:lstStyle/>
          <a:p>
            <a:r>
              <a:rPr lang="en-US">
                <a:latin typeface="Calibri" charset="0"/>
                <a:ea typeface="ＭＳ Ｐゴシック" charset="0"/>
                <a:cs typeface="ＭＳ Ｐゴシック" charset="0"/>
              </a:rPr>
              <a:t>Greedy search</a:t>
            </a:r>
          </a:p>
        </p:txBody>
      </p:sp>
      <p:sp>
        <p:nvSpPr>
          <p:cNvPr id="54274" name="Rectangle 3"/>
          <p:cNvSpPr>
            <a:spLocks noGrp="1" noChangeArrowheads="1"/>
          </p:cNvSpPr>
          <p:nvPr>
            <p:ph type="body" idx="1"/>
          </p:nvPr>
        </p:nvSpPr>
        <p:spPr>
          <a:xfrm>
            <a:off x="685800" y="1676400"/>
            <a:ext cx="7772400" cy="4114800"/>
          </a:xfrm>
        </p:spPr>
        <p:txBody>
          <a:bodyPr/>
          <a:lstStyle/>
          <a:p>
            <a:pPr>
              <a:buFontTx/>
              <a:buNone/>
            </a:pPr>
            <a:r>
              <a:rPr lang="en-US" sz="2400" dirty="0">
                <a:latin typeface="Calibri" charset="0"/>
                <a:ea typeface="ＭＳ Ｐゴシック" charset="0"/>
                <a:cs typeface="ＭＳ Ｐゴシック" charset="0"/>
              </a:rPr>
              <a:t>f(n) = h(n)</a:t>
            </a:r>
            <a:r>
              <a:rPr lang="en-US" sz="2800" dirty="0">
                <a:latin typeface="Calibri" charset="0"/>
                <a:ea typeface="ＭＳ Ｐゴシック" charset="0"/>
                <a:cs typeface="ＭＳ Ｐゴシック" charset="0"/>
              </a:rPr>
              <a:t> </a:t>
            </a:r>
            <a:endParaRPr lang="en-US" sz="2800" dirty="0">
              <a:latin typeface="Courier" charset="0"/>
              <a:ea typeface="ＭＳ Ｐゴシック" charset="0"/>
              <a:cs typeface="ＭＳ Ｐゴシック" charset="0"/>
            </a:endParaRPr>
          </a:p>
          <a:p>
            <a:pPr>
              <a:buFontTx/>
              <a:buNone/>
            </a:pPr>
            <a:r>
              <a:rPr lang="en-US" sz="2400" b="1" dirty="0">
                <a:latin typeface="Courier" charset="0"/>
                <a:ea typeface="ＭＳ Ｐゴシック" charset="0"/>
                <a:cs typeface="ＭＳ Ｐゴシック" charset="0"/>
              </a:rPr>
              <a:t>node expanded    nodes list</a:t>
            </a:r>
            <a:endParaRPr lang="en-US" sz="2400" dirty="0">
              <a:latin typeface="Courier" charset="0"/>
              <a:ea typeface="ＭＳ Ｐゴシック" charset="0"/>
              <a:cs typeface="ＭＳ Ｐゴシック" charset="0"/>
            </a:endParaRPr>
          </a:p>
          <a:p>
            <a:pPr>
              <a:buFontTx/>
              <a:buNone/>
            </a:pPr>
            <a:r>
              <a:rPr lang="en-US" sz="2400" dirty="0">
                <a:latin typeface="Courier" charset="0"/>
                <a:ea typeface="ＭＳ Ｐゴシック" charset="0"/>
                <a:cs typeface="ＭＳ Ｐゴシック" charset="0"/>
              </a:rPr>
              <a:t>               { S(8) }</a:t>
            </a:r>
          </a:p>
          <a:p>
            <a:pPr>
              <a:buFontTx/>
              <a:buNone/>
            </a:pPr>
            <a:r>
              <a:rPr lang="en-US" sz="2400" dirty="0">
                <a:latin typeface="Courier" charset="0"/>
                <a:ea typeface="ＭＳ Ｐゴシック" charset="0"/>
                <a:cs typeface="ＭＳ Ｐゴシック" charset="0"/>
              </a:rPr>
              <a:t>     S         { C(3) B(4) A(8) }</a:t>
            </a:r>
          </a:p>
          <a:p>
            <a:pPr>
              <a:buFontTx/>
              <a:buNone/>
            </a:pPr>
            <a:r>
              <a:rPr lang="en-US" sz="2400" dirty="0">
                <a:latin typeface="Courier" charset="0"/>
                <a:ea typeface="ＭＳ Ｐゴシック" charset="0"/>
                <a:cs typeface="ＭＳ Ｐゴシック" charset="0"/>
              </a:rPr>
              <a:t>     C         { G(0) B(4) A(8) }</a:t>
            </a:r>
          </a:p>
          <a:p>
            <a:pPr>
              <a:buFontTx/>
              <a:buNone/>
            </a:pPr>
            <a:r>
              <a:rPr lang="en-US" sz="2400" dirty="0">
                <a:latin typeface="Courier" charset="0"/>
                <a:ea typeface="ＭＳ Ｐゴシック" charset="0"/>
                <a:cs typeface="ＭＳ Ｐゴシック" charset="0"/>
              </a:rPr>
              <a:t>     G         { B(4) A(8) }</a:t>
            </a:r>
            <a:endParaRPr lang="en-US" sz="2800" dirty="0">
              <a:latin typeface="Courier" charset="0"/>
              <a:ea typeface="ＭＳ Ｐゴシック" charset="0"/>
              <a:cs typeface="ＭＳ Ｐゴシック" charset="0"/>
            </a:endParaRPr>
          </a:p>
          <a:p>
            <a:endParaRPr lang="en-US" sz="2800" dirty="0">
              <a:latin typeface="Courier" charset="0"/>
              <a:ea typeface="ＭＳ Ｐゴシック" charset="0"/>
              <a:cs typeface="ＭＳ Ｐゴシック" charset="0"/>
            </a:endParaRPr>
          </a:p>
          <a:p>
            <a:pPr marL="230188" indent="-230188"/>
            <a:r>
              <a:rPr lang="en-US" sz="2800" dirty="0">
                <a:latin typeface="Calibri" charset="0"/>
                <a:ea typeface="ＭＳ Ｐゴシック" charset="0"/>
                <a:cs typeface="ＭＳ Ｐゴシック" charset="0"/>
              </a:rPr>
              <a:t>Solution path found is S C G, 3 nodes expanded. </a:t>
            </a:r>
          </a:p>
          <a:p>
            <a:pPr marL="230188" indent="-230188"/>
            <a:r>
              <a:rPr lang="en-US" sz="2800" dirty="0">
                <a:latin typeface="Calibri" charset="0"/>
                <a:ea typeface="ＭＳ Ｐゴシック" charset="0"/>
                <a:cs typeface="ＭＳ Ｐゴシック" charset="0"/>
              </a:rPr>
              <a:t>See how fast the search is!! But it is NOT optimal. </a:t>
            </a:r>
          </a:p>
          <a:p>
            <a:endParaRPr lang="en-US" sz="2800" dirty="0">
              <a:latin typeface="Calibri" charset="0"/>
              <a:ea typeface="ＭＳ Ｐゴシック" charset="0"/>
              <a:cs typeface="ＭＳ Ｐゴシック" charset="0"/>
            </a:endParaRPr>
          </a:p>
        </p:txBody>
      </p:sp>
      <p:grpSp>
        <p:nvGrpSpPr>
          <p:cNvPr id="4" name="Group 3"/>
          <p:cNvGrpSpPr/>
          <p:nvPr/>
        </p:nvGrpSpPr>
        <p:grpSpPr>
          <a:xfrm>
            <a:off x="5867400" y="152401"/>
            <a:ext cx="3075595" cy="1828799"/>
            <a:chOff x="739775" y="2006600"/>
            <a:chExt cx="5956300" cy="3541713"/>
          </a:xfrm>
        </p:grpSpPr>
        <p:sp>
          <p:nvSpPr>
            <p:cNvPr id="5" name="Oval 7"/>
            <p:cNvSpPr>
              <a:spLocks noChangeArrowheads="1"/>
            </p:cNvSpPr>
            <p:nvPr/>
          </p:nvSpPr>
          <p:spPr bwMode="auto">
            <a:xfrm>
              <a:off x="3768725" y="2119313"/>
              <a:ext cx="609600" cy="609600"/>
            </a:xfrm>
            <a:prstGeom prst="ellipse">
              <a:avLst/>
            </a:prstGeom>
            <a:solidFill>
              <a:schemeClr val="folHlink"/>
            </a:solidFill>
            <a:ln w="57150">
              <a:solidFill>
                <a:schemeClr val="tx1"/>
              </a:solidFill>
              <a:round/>
              <a:headEnd/>
              <a:tailEnd/>
            </a:ln>
          </p:spPr>
          <p:txBody>
            <a:bodyPr wrap="none" anchor="ctr"/>
            <a:lstStyle/>
            <a:p>
              <a:endParaRPr lang="en-US" sz="1050"/>
            </a:p>
          </p:txBody>
        </p:sp>
        <p:sp>
          <p:nvSpPr>
            <p:cNvPr id="6" name="Text Box 8"/>
            <p:cNvSpPr txBox="1">
              <a:spLocks noChangeArrowheads="1"/>
            </p:cNvSpPr>
            <p:nvPr/>
          </p:nvSpPr>
          <p:spPr bwMode="auto">
            <a:xfrm>
              <a:off x="3844926" y="2119314"/>
              <a:ext cx="489182" cy="48637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100" b="1"/>
                <a:t>S</a:t>
              </a:r>
            </a:p>
          </p:txBody>
        </p:sp>
        <p:sp>
          <p:nvSpPr>
            <p:cNvPr id="7" name="Oval 10"/>
            <p:cNvSpPr>
              <a:spLocks noChangeArrowheads="1"/>
            </p:cNvSpPr>
            <p:nvPr/>
          </p:nvSpPr>
          <p:spPr bwMode="auto">
            <a:xfrm>
              <a:off x="5749925" y="3490913"/>
              <a:ext cx="609600" cy="609600"/>
            </a:xfrm>
            <a:prstGeom prst="ellipse">
              <a:avLst/>
            </a:prstGeom>
            <a:noFill/>
            <a:ln w="57150">
              <a:solidFill>
                <a:schemeClr val="tx1"/>
              </a:solidFill>
              <a:round/>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sz="1050"/>
            </a:p>
          </p:txBody>
        </p:sp>
        <p:sp>
          <p:nvSpPr>
            <p:cNvPr id="8" name="Text Box 11"/>
            <p:cNvSpPr txBox="1">
              <a:spLocks noChangeArrowheads="1"/>
            </p:cNvSpPr>
            <p:nvPr/>
          </p:nvSpPr>
          <p:spPr bwMode="auto">
            <a:xfrm>
              <a:off x="5826124" y="3490912"/>
              <a:ext cx="534061" cy="48637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100" b="1"/>
                <a:t>C</a:t>
              </a:r>
            </a:p>
          </p:txBody>
        </p:sp>
        <p:sp>
          <p:nvSpPr>
            <p:cNvPr id="9" name="Oval 13"/>
            <p:cNvSpPr>
              <a:spLocks noChangeArrowheads="1"/>
            </p:cNvSpPr>
            <p:nvPr/>
          </p:nvSpPr>
          <p:spPr bwMode="auto">
            <a:xfrm>
              <a:off x="3997325" y="3490913"/>
              <a:ext cx="609600" cy="609600"/>
            </a:xfrm>
            <a:prstGeom prst="ellipse">
              <a:avLst/>
            </a:prstGeom>
            <a:noFill/>
            <a:ln w="57150">
              <a:solidFill>
                <a:schemeClr val="tx1"/>
              </a:solidFill>
              <a:round/>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sz="1050"/>
            </a:p>
          </p:txBody>
        </p:sp>
        <p:sp>
          <p:nvSpPr>
            <p:cNvPr id="10" name="Text Box 14"/>
            <p:cNvSpPr txBox="1">
              <a:spLocks noChangeArrowheads="1"/>
            </p:cNvSpPr>
            <p:nvPr/>
          </p:nvSpPr>
          <p:spPr bwMode="auto">
            <a:xfrm>
              <a:off x="4073525" y="3490912"/>
              <a:ext cx="518252" cy="48637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100" b="1"/>
                <a:t>B</a:t>
              </a:r>
            </a:p>
          </p:txBody>
        </p:sp>
        <p:sp>
          <p:nvSpPr>
            <p:cNvPr id="11" name="Oval 16"/>
            <p:cNvSpPr>
              <a:spLocks noChangeArrowheads="1"/>
            </p:cNvSpPr>
            <p:nvPr/>
          </p:nvSpPr>
          <p:spPr bwMode="auto">
            <a:xfrm>
              <a:off x="2397125" y="3490913"/>
              <a:ext cx="609600" cy="609600"/>
            </a:xfrm>
            <a:prstGeom prst="ellipse">
              <a:avLst/>
            </a:prstGeom>
            <a:noFill/>
            <a:ln w="57150">
              <a:solidFill>
                <a:schemeClr val="tx1"/>
              </a:solidFill>
              <a:round/>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sz="1050"/>
            </a:p>
          </p:txBody>
        </p:sp>
        <p:sp>
          <p:nvSpPr>
            <p:cNvPr id="12" name="Text Box 17"/>
            <p:cNvSpPr txBox="1">
              <a:spLocks noChangeArrowheads="1"/>
            </p:cNvSpPr>
            <p:nvPr/>
          </p:nvSpPr>
          <p:spPr bwMode="auto">
            <a:xfrm>
              <a:off x="2473325" y="3490912"/>
              <a:ext cx="534061" cy="48637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100" b="1"/>
                <a:t>A</a:t>
              </a:r>
            </a:p>
          </p:txBody>
        </p:sp>
        <p:sp>
          <p:nvSpPr>
            <p:cNvPr id="13" name="Oval 19"/>
            <p:cNvSpPr>
              <a:spLocks noChangeArrowheads="1"/>
            </p:cNvSpPr>
            <p:nvPr/>
          </p:nvSpPr>
          <p:spPr bwMode="auto">
            <a:xfrm>
              <a:off x="1025525" y="4862513"/>
              <a:ext cx="609600" cy="609600"/>
            </a:xfrm>
            <a:prstGeom prst="ellipse">
              <a:avLst/>
            </a:prstGeom>
            <a:noFill/>
            <a:ln w="57150">
              <a:solidFill>
                <a:schemeClr val="tx1"/>
              </a:solidFill>
              <a:round/>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sz="1050"/>
            </a:p>
          </p:txBody>
        </p:sp>
        <p:sp>
          <p:nvSpPr>
            <p:cNvPr id="14" name="Text Box 20"/>
            <p:cNvSpPr txBox="1">
              <a:spLocks noChangeArrowheads="1"/>
            </p:cNvSpPr>
            <p:nvPr/>
          </p:nvSpPr>
          <p:spPr bwMode="auto">
            <a:xfrm>
              <a:off x="1101725" y="4862513"/>
              <a:ext cx="534061" cy="48637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100" b="1"/>
                <a:t>D</a:t>
              </a:r>
            </a:p>
          </p:txBody>
        </p:sp>
        <p:sp>
          <p:nvSpPr>
            <p:cNvPr id="15" name="Oval 22"/>
            <p:cNvSpPr>
              <a:spLocks noChangeArrowheads="1"/>
            </p:cNvSpPr>
            <p:nvPr/>
          </p:nvSpPr>
          <p:spPr bwMode="auto">
            <a:xfrm>
              <a:off x="3997325" y="4938713"/>
              <a:ext cx="609600" cy="609600"/>
            </a:xfrm>
            <a:prstGeom prst="ellipse">
              <a:avLst/>
            </a:prstGeom>
            <a:noFill/>
            <a:ln w="57150">
              <a:solidFill>
                <a:schemeClr val="tx1"/>
              </a:solidFill>
              <a:round/>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sz="1050"/>
            </a:p>
          </p:txBody>
        </p:sp>
        <p:sp>
          <p:nvSpPr>
            <p:cNvPr id="16" name="Text Box 23"/>
            <p:cNvSpPr txBox="1">
              <a:spLocks noChangeArrowheads="1"/>
            </p:cNvSpPr>
            <p:nvPr/>
          </p:nvSpPr>
          <p:spPr bwMode="auto">
            <a:xfrm>
              <a:off x="4073525" y="4938713"/>
              <a:ext cx="557902" cy="48637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100" b="1"/>
                <a:t>G</a:t>
              </a:r>
            </a:p>
          </p:txBody>
        </p:sp>
        <p:sp>
          <p:nvSpPr>
            <p:cNvPr id="17" name="Oval 25"/>
            <p:cNvSpPr>
              <a:spLocks noChangeArrowheads="1"/>
            </p:cNvSpPr>
            <p:nvPr/>
          </p:nvSpPr>
          <p:spPr bwMode="auto">
            <a:xfrm>
              <a:off x="2473325" y="4862513"/>
              <a:ext cx="609600" cy="609600"/>
            </a:xfrm>
            <a:prstGeom prst="ellipse">
              <a:avLst/>
            </a:prstGeom>
            <a:noFill/>
            <a:ln w="57150">
              <a:solidFill>
                <a:schemeClr val="tx1"/>
              </a:solidFill>
              <a:round/>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sz="1050"/>
            </a:p>
          </p:txBody>
        </p:sp>
        <p:sp>
          <p:nvSpPr>
            <p:cNvPr id="18" name="Text Box 26"/>
            <p:cNvSpPr txBox="1">
              <a:spLocks noChangeArrowheads="1"/>
            </p:cNvSpPr>
            <p:nvPr/>
          </p:nvSpPr>
          <p:spPr bwMode="auto">
            <a:xfrm>
              <a:off x="2549525" y="4862513"/>
              <a:ext cx="518252" cy="48637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100" b="1"/>
                <a:t>E</a:t>
              </a:r>
            </a:p>
          </p:txBody>
        </p:sp>
        <p:sp>
          <p:nvSpPr>
            <p:cNvPr id="19" name="Line 27"/>
            <p:cNvSpPr>
              <a:spLocks noChangeShapeType="1"/>
            </p:cNvSpPr>
            <p:nvPr/>
          </p:nvSpPr>
          <p:spPr bwMode="auto">
            <a:xfrm flipH="1">
              <a:off x="2930525" y="2652713"/>
              <a:ext cx="838200" cy="838200"/>
            </a:xfrm>
            <a:prstGeom prst="line">
              <a:avLst/>
            </a:prstGeom>
            <a:noFill/>
            <a:ln w="57150">
              <a:solidFill>
                <a:schemeClr val="tx1"/>
              </a:solidFill>
              <a:round/>
              <a:headEnd/>
              <a:tailEnd type="triangle" w="med" len="med"/>
            </a:ln>
            <a:extLst>
              <a:ext uri="{909E8E84-426E-40dd-AFC4-6F175D3DCCD1}">
                <a14:hiddenFill xmlns="" xmlns:a14="http://schemas.microsoft.com/office/drawing/2010/main">
                  <a:noFill/>
                </a14:hiddenFill>
              </a:ext>
            </a:extLst>
          </p:spPr>
          <p:txBody>
            <a:bodyPr wrap="none" anchor="ctr"/>
            <a:lstStyle/>
            <a:p>
              <a:endParaRPr lang="en-US" sz="1050"/>
            </a:p>
          </p:txBody>
        </p:sp>
        <p:sp>
          <p:nvSpPr>
            <p:cNvPr id="20" name="Line 28"/>
            <p:cNvSpPr>
              <a:spLocks noChangeShapeType="1"/>
            </p:cNvSpPr>
            <p:nvPr/>
          </p:nvSpPr>
          <p:spPr bwMode="auto">
            <a:xfrm flipH="1">
              <a:off x="2701925" y="4176713"/>
              <a:ext cx="0" cy="685800"/>
            </a:xfrm>
            <a:prstGeom prst="line">
              <a:avLst/>
            </a:prstGeom>
            <a:noFill/>
            <a:ln w="57150">
              <a:solidFill>
                <a:schemeClr val="tx1"/>
              </a:solidFill>
              <a:round/>
              <a:headEnd/>
              <a:tailEnd type="triangle" w="med" len="med"/>
            </a:ln>
            <a:extLst>
              <a:ext uri="{909E8E84-426E-40dd-AFC4-6F175D3DCCD1}">
                <a14:hiddenFill xmlns="" xmlns:a14="http://schemas.microsoft.com/office/drawing/2010/main">
                  <a:noFill/>
                </a14:hiddenFill>
              </a:ext>
            </a:extLst>
          </p:spPr>
          <p:txBody>
            <a:bodyPr wrap="none" anchor="ctr"/>
            <a:lstStyle/>
            <a:p>
              <a:endParaRPr lang="en-US" sz="1050"/>
            </a:p>
          </p:txBody>
        </p:sp>
        <p:sp>
          <p:nvSpPr>
            <p:cNvPr id="21" name="Line 29"/>
            <p:cNvSpPr>
              <a:spLocks noChangeShapeType="1"/>
            </p:cNvSpPr>
            <p:nvPr/>
          </p:nvSpPr>
          <p:spPr bwMode="auto">
            <a:xfrm>
              <a:off x="3082925" y="4100513"/>
              <a:ext cx="990600" cy="762000"/>
            </a:xfrm>
            <a:prstGeom prst="line">
              <a:avLst/>
            </a:prstGeom>
            <a:noFill/>
            <a:ln w="57150">
              <a:solidFill>
                <a:schemeClr val="tx1"/>
              </a:solidFill>
              <a:round/>
              <a:headEnd/>
              <a:tailEnd type="triangle" w="med" len="med"/>
            </a:ln>
            <a:extLst>
              <a:ext uri="{909E8E84-426E-40dd-AFC4-6F175D3DCCD1}">
                <a14:hiddenFill xmlns="" xmlns:a14="http://schemas.microsoft.com/office/drawing/2010/main">
                  <a:noFill/>
                </a14:hiddenFill>
              </a:ext>
            </a:extLst>
          </p:spPr>
          <p:txBody>
            <a:bodyPr wrap="none" anchor="ctr"/>
            <a:lstStyle/>
            <a:p>
              <a:endParaRPr lang="en-US" sz="1050"/>
            </a:p>
          </p:txBody>
        </p:sp>
        <p:sp>
          <p:nvSpPr>
            <p:cNvPr id="22" name="Line 30"/>
            <p:cNvSpPr>
              <a:spLocks noChangeShapeType="1"/>
            </p:cNvSpPr>
            <p:nvPr/>
          </p:nvSpPr>
          <p:spPr bwMode="auto">
            <a:xfrm>
              <a:off x="4073525" y="2805113"/>
              <a:ext cx="152400" cy="685800"/>
            </a:xfrm>
            <a:prstGeom prst="line">
              <a:avLst/>
            </a:prstGeom>
            <a:noFill/>
            <a:ln w="57150">
              <a:solidFill>
                <a:schemeClr val="tx1"/>
              </a:solidFill>
              <a:round/>
              <a:headEnd/>
              <a:tailEnd type="triangle" w="med" len="med"/>
            </a:ln>
            <a:extLst>
              <a:ext uri="{909E8E84-426E-40dd-AFC4-6F175D3DCCD1}">
                <a14:hiddenFill xmlns="" xmlns:a14="http://schemas.microsoft.com/office/drawing/2010/main">
                  <a:noFill/>
                </a14:hiddenFill>
              </a:ext>
            </a:extLst>
          </p:spPr>
          <p:txBody>
            <a:bodyPr wrap="none" anchor="ctr"/>
            <a:lstStyle/>
            <a:p>
              <a:endParaRPr lang="en-US" sz="1050"/>
            </a:p>
          </p:txBody>
        </p:sp>
        <p:sp>
          <p:nvSpPr>
            <p:cNvPr id="23" name="Line 31"/>
            <p:cNvSpPr>
              <a:spLocks noChangeShapeType="1"/>
            </p:cNvSpPr>
            <p:nvPr/>
          </p:nvSpPr>
          <p:spPr bwMode="auto">
            <a:xfrm>
              <a:off x="4302125" y="2576513"/>
              <a:ext cx="1447800" cy="914400"/>
            </a:xfrm>
            <a:prstGeom prst="line">
              <a:avLst/>
            </a:prstGeom>
            <a:noFill/>
            <a:ln w="57150">
              <a:solidFill>
                <a:schemeClr val="tx1"/>
              </a:solidFill>
              <a:round/>
              <a:headEnd/>
              <a:tailEnd type="triangle" w="med" len="med"/>
            </a:ln>
            <a:extLst>
              <a:ext uri="{909E8E84-426E-40dd-AFC4-6F175D3DCCD1}">
                <a14:hiddenFill xmlns="" xmlns:a14="http://schemas.microsoft.com/office/drawing/2010/main">
                  <a:noFill/>
                </a14:hiddenFill>
              </a:ext>
            </a:extLst>
          </p:spPr>
          <p:txBody>
            <a:bodyPr wrap="none" anchor="ctr"/>
            <a:lstStyle/>
            <a:p>
              <a:endParaRPr lang="en-US" sz="1050"/>
            </a:p>
          </p:txBody>
        </p:sp>
        <p:sp>
          <p:nvSpPr>
            <p:cNvPr id="24" name="Line 32"/>
            <p:cNvSpPr>
              <a:spLocks noChangeShapeType="1"/>
            </p:cNvSpPr>
            <p:nvPr/>
          </p:nvSpPr>
          <p:spPr bwMode="auto">
            <a:xfrm flipH="1">
              <a:off x="4302125" y="4252913"/>
              <a:ext cx="0" cy="685800"/>
            </a:xfrm>
            <a:prstGeom prst="line">
              <a:avLst/>
            </a:prstGeom>
            <a:noFill/>
            <a:ln w="57150">
              <a:solidFill>
                <a:schemeClr val="tx1"/>
              </a:solidFill>
              <a:round/>
              <a:headEnd/>
              <a:tailEnd type="triangle" w="med" len="med"/>
            </a:ln>
            <a:extLst>
              <a:ext uri="{909E8E84-426E-40dd-AFC4-6F175D3DCCD1}">
                <a14:hiddenFill xmlns="" xmlns:a14="http://schemas.microsoft.com/office/drawing/2010/main">
                  <a:noFill/>
                </a14:hiddenFill>
              </a:ext>
            </a:extLst>
          </p:spPr>
          <p:txBody>
            <a:bodyPr wrap="none" anchor="ctr"/>
            <a:lstStyle/>
            <a:p>
              <a:endParaRPr lang="en-US" sz="1050"/>
            </a:p>
          </p:txBody>
        </p:sp>
        <p:sp>
          <p:nvSpPr>
            <p:cNvPr id="25" name="Line 33"/>
            <p:cNvSpPr>
              <a:spLocks noChangeShapeType="1"/>
            </p:cNvSpPr>
            <p:nvPr/>
          </p:nvSpPr>
          <p:spPr bwMode="auto">
            <a:xfrm flipH="1">
              <a:off x="4683125" y="4100513"/>
              <a:ext cx="1066800" cy="914400"/>
            </a:xfrm>
            <a:prstGeom prst="line">
              <a:avLst/>
            </a:prstGeom>
            <a:noFill/>
            <a:ln w="57150">
              <a:solidFill>
                <a:schemeClr val="tx1"/>
              </a:solidFill>
              <a:round/>
              <a:headEnd/>
              <a:tailEnd type="triangle" w="med" len="med"/>
            </a:ln>
            <a:extLst>
              <a:ext uri="{909E8E84-426E-40dd-AFC4-6F175D3DCCD1}">
                <a14:hiddenFill xmlns="" xmlns:a14="http://schemas.microsoft.com/office/drawing/2010/main">
                  <a:noFill/>
                </a14:hiddenFill>
              </a:ext>
            </a:extLst>
          </p:spPr>
          <p:txBody>
            <a:bodyPr wrap="none" anchor="ctr"/>
            <a:lstStyle/>
            <a:p>
              <a:endParaRPr lang="en-US" sz="1050"/>
            </a:p>
          </p:txBody>
        </p:sp>
        <p:sp>
          <p:nvSpPr>
            <p:cNvPr id="26" name="Line 34"/>
            <p:cNvSpPr>
              <a:spLocks noChangeShapeType="1"/>
            </p:cNvSpPr>
            <p:nvPr/>
          </p:nvSpPr>
          <p:spPr bwMode="auto">
            <a:xfrm flipH="1">
              <a:off x="1558925" y="4024313"/>
              <a:ext cx="838200" cy="838200"/>
            </a:xfrm>
            <a:prstGeom prst="line">
              <a:avLst/>
            </a:prstGeom>
            <a:noFill/>
            <a:ln w="57150">
              <a:solidFill>
                <a:schemeClr val="tx1"/>
              </a:solidFill>
              <a:round/>
              <a:headEnd/>
              <a:tailEnd type="triangle" w="med" len="med"/>
            </a:ln>
            <a:extLst>
              <a:ext uri="{909E8E84-426E-40dd-AFC4-6F175D3DCCD1}">
                <a14:hiddenFill xmlns="" xmlns:a14="http://schemas.microsoft.com/office/drawing/2010/main">
                  <a:noFill/>
                </a14:hiddenFill>
              </a:ext>
            </a:extLst>
          </p:spPr>
          <p:txBody>
            <a:bodyPr wrap="none" anchor="ctr"/>
            <a:lstStyle/>
            <a:p>
              <a:endParaRPr lang="en-US" sz="1050"/>
            </a:p>
          </p:txBody>
        </p:sp>
        <p:sp>
          <p:nvSpPr>
            <p:cNvPr id="27" name="Text Box 35"/>
            <p:cNvSpPr txBox="1">
              <a:spLocks noChangeArrowheads="1"/>
            </p:cNvSpPr>
            <p:nvPr/>
          </p:nvSpPr>
          <p:spPr bwMode="auto">
            <a:xfrm>
              <a:off x="3082926" y="2678113"/>
              <a:ext cx="474456" cy="48637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100" b="1">
                  <a:solidFill>
                    <a:srgbClr val="FF0000"/>
                  </a:solidFill>
                </a:rPr>
                <a:t>1</a:t>
              </a:r>
            </a:p>
          </p:txBody>
        </p:sp>
        <p:sp>
          <p:nvSpPr>
            <p:cNvPr id="28" name="Text Box 36"/>
            <p:cNvSpPr txBox="1">
              <a:spLocks noChangeArrowheads="1"/>
            </p:cNvSpPr>
            <p:nvPr/>
          </p:nvSpPr>
          <p:spPr bwMode="auto">
            <a:xfrm>
              <a:off x="4149725" y="2754312"/>
              <a:ext cx="474456" cy="48637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100" b="1">
                  <a:solidFill>
                    <a:srgbClr val="FF0000"/>
                  </a:solidFill>
                </a:rPr>
                <a:t>5</a:t>
              </a:r>
            </a:p>
          </p:txBody>
        </p:sp>
        <p:sp>
          <p:nvSpPr>
            <p:cNvPr id="29" name="Text Box 37"/>
            <p:cNvSpPr txBox="1">
              <a:spLocks noChangeArrowheads="1"/>
            </p:cNvSpPr>
            <p:nvPr/>
          </p:nvSpPr>
          <p:spPr bwMode="auto">
            <a:xfrm>
              <a:off x="4987925" y="2601913"/>
              <a:ext cx="474456" cy="48637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100" b="1">
                  <a:solidFill>
                    <a:srgbClr val="FF0000"/>
                  </a:solidFill>
                </a:rPr>
                <a:t>8</a:t>
              </a:r>
            </a:p>
          </p:txBody>
        </p:sp>
        <p:sp>
          <p:nvSpPr>
            <p:cNvPr id="30" name="Text Box 38"/>
            <p:cNvSpPr txBox="1">
              <a:spLocks noChangeArrowheads="1"/>
            </p:cNvSpPr>
            <p:nvPr/>
          </p:nvSpPr>
          <p:spPr bwMode="auto">
            <a:xfrm>
              <a:off x="3387725" y="3973513"/>
              <a:ext cx="474456" cy="48637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100" b="1">
                  <a:solidFill>
                    <a:srgbClr val="FF0000"/>
                  </a:solidFill>
                </a:rPr>
                <a:t>9</a:t>
              </a:r>
            </a:p>
          </p:txBody>
        </p:sp>
        <p:sp>
          <p:nvSpPr>
            <p:cNvPr id="31" name="Text Box 39"/>
            <p:cNvSpPr txBox="1">
              <a:spLocks noChangeArrowheads="1"/>
            </p:cNvSpPr>
            <p:nvPr/>
          </p:nvSpPr>
          <p:spPr bwMode="auto">
            <a:xfrm>
              <a:off x="4378324" y="4202113"/>
              <a:ext cx="486377" cy="48637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100" b="1">
                  <a:solidFill>
                    <a:srgbClr val="FF0000"/>
                  </a:solidFill>
                </a:rPr>
                <a:t>4</a:t>
              </a:r>
            </a:p>
          </p:txBody>
        </p:sp>
        <p:sp>
          <p:nvSpPr>
            <p:cNvPr id="32" name="Text Box 40"/>
            <p:cNvSpPr txBox="1">
              <a:spLocks noChangeArrowheads="1"/>
            </p:cNvSpPr>
            <p:nvPr/>
          </p:nvSpPr>
          <p:spPr bwMode="auto">
            <a:xfrm>
              <a:off x="5292726" y="4354512"/>
              <a:ext cx="474456" cy="48637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100" b="1">
                  <a:solidFill>
                    <a:srgbClr val="FF0000"/>
                  </a:solidFill>
                </a:rPr>
                <a:t>5</a:t>
              </a:r>
            </a:p>
          </p:txBody>
        </p:sp>
        <p:sp>
          <p:nvSpPr>
            <p:cNvPr id="33" name="Text Box 41"/>
            <p:cNvSpPr txBox="1">
              <a:spLocks noChangeArrowheads="1"/>
            </p:cNvSpPr>
            <p:nvPr/>
          </p:nvSpPr>
          <p:spPr bwMode="auto">
            <a:xfrm>
              <a:off x="1787525" y="3871913"/>
              <a:ext cx="474456" cy="48637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100" b="1">
                  <a:solidFill>
                    <a:srgbClr val="FF0000"/>
                  </a:solidFill>
                </a:rPr>
                <a:t>3</a:t>
              </a:r>
            </a:p>
          </p:txBody>
        </p:sp>
        <p:sp>
          <p:nvSpPr>
            <p:cNvPr id="34" name="Text Box 42"/>
            <p:cNvSpPr txBox="1">
              <a:spLocks noChangeArrowheads="1"/>
            </p:cNvSpPr>
            <p:nvPr/>
          </p:nvSpPr>
          <p:spPr bwMode="auto">
            <a:xfrm>
              <a:off x="2244726" y="4202113"/>
              <a:ext cx="486377" cy="48637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100" b="1">
                  <a:solidFill>
                    <a:srgbClr val="FF0000"/>
                  </a:solidFill>
                </a:rPr>
                <a:t>7</a:t>
              </a:r>
            </a:p>
          </p:txBody>
        </p:sp>
        <p:sp>
          <p:nvSpPr>
            <p:cNvPr id="35" name="Text Box 43"/>
            <p:cNvSpPr txBox="1">
              <a:spLocks noChangeArrowheads="1"/>
            </p:cNvSpPr>
            <p:nvPr/>
          </p:nvSpPr>
          <p:spPr bwMode="auto">
            <a:xfrm>
              <a:off x="4302124" y="2006600"/>
              <a:ext cx="564858" cy="48637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050" i="1">
                  <a:solidFill>
                    <a:schemeClr val="accent2"/>
                  </a:solidFill>
                </a:rPr>
                <a:t>8</a:t>
              </a:r>
            </a:p>
          </p:txBody>
        </p:sp>
        <p:sp>
          <p:nvSpPr>
            <p:cNvPr id="36" name="Text Box 44"/>
            <p:cNvSpPr txBox="1">
              <a:spLocks noChangeArrowheads="1"/>
            </p:cNvSpPr>
            <p:nvPr/>
          </p:nvSpPr>
          <p:spPr bwMode="auto">
            <a:xfrm>
              <a:off x="2979738" y="3632200"/>
              <a:ext cx="564858" cy="48637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050" i="1">
                  <a:solidFill>
                    <a:schemeClr val="accent2"/>
                  </a:solidFill>
                </a:rPr>
                <a:t>8</a:t>
              </a:r>
            </a:p>
          </p:txBody>
        </p:sp>
        <p:sp>
          <p:nvSpPr>
            <p:cNvPr id="37" name="Text Box 45"/>
            <p:cNvSpPr txBox="1">
              <a:spLocks noChangeArrowheads="1"/>
            </p:cNvSpPr>
            <p:nvPr/>
          </p:nvSpPr>
          <p:spPr bwMode="auto">
            <a:xfrm>
              <a:off x="4511675" y="3490912"/>
              <a:ext cx="564858" cy="48637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050" i="1">
                  <a:solidFill>
                    <a:schemeClr val="accent2"/>
                  </a:solidFill>
                </a:rPr>
                <a:t>4</a:t>
              </a:r>
            </a:p>
          </p:txBody>
        </p:sp>
        <p:sp>
          <p:nvSpPr>
            <p:cNvPr id="38" name="Text Box 46"/>
            <p:cNvSpPr txBox="1">
              <a:spLocks noChangeArrowheads="1"/>
            </p:cNvSpPr>
            <p:nvPr/>
          </p:nvSpPr>
          <p:spPr bwMode="auto">
            <a:xfrm>
              <a:off x="6359525" y="3567112"/>
              <a:ext cx="336550" cy="48637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050" i="1">
                  <a:solidFill>
                    <a:schemeClr val="accent2"/>
                  </a:solidFill>
                </a:rPr>
                <a:t>3</a:t>
              </a:r>
            </a:p>
          </p:txBody>
        </p:sp>
        <p:sp>
          <p:nvSpPr>
            <p:cNvPr id="39" name="Text Box 47"/>
            <p:cNvSpPr txBox="1">
              <a:spLocks noChangeArrowheads="1"/>
            </p:cNvSpPr>
            <p:nvPr/>
          </p:nvSpPr>
          <p:spPr bwMode="auto">
            <a:xfrm>
              <a:off x="3082926" y="4938712"/>
              <a:ext cx="623468" cy="48637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050" i="1">
                  <a:solidFill>
                    <a:schemeClr val="accent2"/>
                  </a:solidFill>
                  <a:sym typeface="Symbol" charset="0"/>
                </a:rPr>
                <a:t></a:t>
              </a:r>
            </a:p>
          </p:txBody>
        </p:sp>
        <p:sp>
          <p:nvSpPr>
            <p:cNvPr id="40" name="Text Box 48"/>
            <p:cNvSpPr txBox="1">
              <a:spLocks noChangeArrowheads="1"/>
            </p:cNvSpPr>
            <p:nvPr/>
          </p:nvSpPr>
          <p:spPr bwMode="auto">
            <a:xfrm>
              <a:off x="1635126" y="4989514"/>
              <a:ext cx="623468" cy="48637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050" i="1">
                  <a:solidFill>
                    <a:schemeClr val="accent2"/>
                  </a:solidFill>
                  <a:sym typeface="Symbol" charset="0"/>
                </a:rPr>
                <a:t></a:t>
              </a:r>
              <a:endParaRPr lang="en-US" sz="1050" i="1">
                <a:solidFill>
                  <a:schemeClr val="accent2"/>
                </a:solidFill>
              </a:endParaRPr>
            </a:p>
          </p:txBody>
        </p:sp>
        <p:sp>
          <p:nvSpPr>
            <p:cNvPr id="41" name="Text Box 49"/>
            <p:cNvSpPr txBox="1">
              <a:spLocks noChangeArrowheads="1"/>
            </p:cNvSpPr>
            <p:nvPr/>
          </p:nvSpPr>
          <p:spPr bwMode="auto">
            <a:xfrm>
              <a:off x="4683125" y="5041900"/>
              <a:ext cx="564858" cy="48637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050" i="1">
                  <a:solidFill>
                    <a:schemeClr val="accent2"/>
                  </a:solidFill>
                </a:rPr>
                <a:t>0</a:t>
              </a:r>
            </a:p>
          </p:txBody>
        </p:sp>
        <p:sp>
          <p:nvSpPr>
            <p:cNvPr id="42" name="Freeform 59"/>
            <p:cNvSpPr>
              <a:spLocks/>
            </p:cNvSpPr>
            <p:nvPr/>
          </p:nvSpPr>
          <p:spPr bwMode="auto">
            <a:xfrm>
              <a:off x="2724150" y="2455863"/>
              <a:ext cx="1022350" cy="1057275"/>
            </a:xfrm>
            <a:custGeom>
              <a:avLst/>
              <a:gdLst>
                <a:gd name="T0" fmla="*/ 0 w 644"/>
                <a:gd name="T1" fmla="*/ 2147483647 h 666"/>
                <a:gd name="T2" fmla="*/ 2147483647 w 644"/>
                <a:gd name="T3" fmla="*/ 2147483647 h 666"/>
                <a:gd name="T4" fmla="*/ 2147483647 w 644"/>
                <a:gd name="T5" fmla="*/ 2147483647 h 666"/>
                <a:gd name="T6" fmla="*/ 0 60000 65536"/>
                <a:gd name="T7" fmla="*/ 0 60000 65536"/>
                <a:gd name="T8" fmla="*/ 0 60000 65536"/>
                <a:gd name="T9" fmla="*/ 0 w 644"/>
                <a:gd name="T10" fmla="*/ 0 h 666"/>
                <a:gd name="T11" fmla="*/ 644 w 644"/>
                <a:gd name="T12" fmla="*/ 666 h 666"/>
              </a:gdLst>
              <a:ahLst/>
              <a:cxnLst>
                <a:cxn ang="T6">
                  <a:pos x="T0" y="T1"/>
                </a:cxn>
                <a:cxn ang="T7">
                  <a:pos x="T2" y="T3"/>
                </a:cxn>
                <a:cxn ang="T8">
                  <a:pos x="T4" y="T5"/>
                </a:cxn>
              </a:cxnLst>
              <a:rect l="T9" t="T10" r="T11" b="T12"/>
              <a:pathLst>
                <a:path w="644" h="666">
                  <a:moveTo>
                    <a:pt x="0" y="666"/>
                  </a:moveTo>
                  <a:cubicBezTo>
                    <a:pt x="20" y="443"/>
                    <a:pt x="40" y="220"/>
                    <a:pt x="147" y="110"/>
                  </a:cubicBezTo>
                  <a:cubicBezTo>
                    <a:pt x="254" y="0"/>
                    <a:pt x="449" y="3"/>
                    <a:pt x="644" y="6"/>
                  </a:cubicBezTo>
                </a:path>
              </a:pathLst>
            </a:custGeom>
            <a:noFill/>
            <a:ln w="19050">
              <a:solidFill>
                <a:srgbClr val="CC00CC"/>
              </a:solidFill>
              <a:round/>
              <a:headEnd/>
              <a:tailEnd type="arrow" w="med" len="med"/>
            </a:ln>
            <a:extLst>
              <a:ext uri="{909E8E84-426E-40dd-AFC4-6F175D3DCCD1}">
                <a14:hiddenFill xmlns="" xmlns:a14="http://schemas.microsoft.com/office/drawing/2010/main">
                  <a:solidFill>
                    <a:srgbClr val="FFFFFF"/>
                  </a:solidFill>
                </a14:hiddenFill>
              </a:ext>
            </a:extLst>
          </p:spPr>
          <p:txBody>
            <a:bodyPr wrap="none" anchor="ctr"/>
            <a:lstStyle/>
            <a:p>
              <a:endParaRPr lang="en-US" sz="1050"/>
            </a:p>
          </p:txBody>
        </p:sp>
        <p:sp>
          <p:nvSpPr>
            <p:cNvPr id="43" name="Freeform 61"/>
            <p:cNvSpPr>
              <a:spLocks/>
            </p:cNvSpPr>
            <p:nvPr/>
          </p:nvSpPr>
          <p:spPr bwMode="auto">
            <a:xfrm>
              <a:off x="1265238" y="3784600"/>
              <a:ext cx="1168400" cy="1101725"/>
            </a:xfrm>
            <a:custGeom>
              <a:avLst/>
              <a:gdLst>
                <a:gd name="T0" fmla="*/ 0 w 644"/>
                <a:gd name="T1" fmla="*/ 2147483647 h 666"/>
                <a:gd name="T2" fmla="*/ 2147483647 w 644"/>
                <a:gd name="T3" fmla="*/ 2147483647 h 666"/>
                <a:gd name="T4" fmla="*/ 2147483647 w 644"/>
                <a:gd name="T5" fmla="*/ 2147483647 h 666"/>
                <a:gd name="T6" fmla="*/ 0 60000 65536"/>
                <a:gd name="T7" fmla="*/ 0 60000 65536"/>
                <a:gd name="T8" fmla="*/ 0 60000 65536"/>
                <a:gd name="T9" fmla="*/ 0 w 644"/>
                <a:gd name="T10" fmla="*/ 0 h 666"/>
                <a:gd name="T11" fmla="*/ 644 w 644"/>
                <a:gd name="T12" fmla="*/ 666 h 666"/>
              </a:gdLst>
              <a:ahLst/>
              <a:cxnLst>
                <a:cxn ang="T6">
                  <a:pos x="T0" y="T1"/>
                </a:cxn>
                <a:cxn ang="T7">
                  <a:pos x="T2" y="T3"/>
                </a:cxn>
                <a:cxn ang="T8">
                  <a:pos x="T4" y="T5"/>
                </a:cxn>
              </a:cxnLst>
              <a:rect l="T9" t="T10" r="T11" b="T12"/>
              <a:pathLst>
                <a:path w="644" h="666">
                  <a:moveTo>
                    <a:pt x="0" y="666"/>
                  </a:moveTo>
                  <a:cubicBezTo>
                    <a:pt x="20" y="443"/>
                    <a:pt x="40" y="220"/>
                    <a:pt x="147" y="110"/>
                  </a:cubicBezTo>
                  <a:cubicBezTo>
                    <a:pt x="254" y="0"/>
                    <a:pt x="449" y="3"/>
                    <a:pt x="644" y="6"/>
                  </a:cubicBezTo>
                </a:path>
              </a:pathLst>
            </a:custGeom>
            <a:noFill/>
            <a:ln w="19050">
              <a:solidFill>
                <a:srgbClr val="CC00CC"/>
              </a:solidFill>
              <a:round/>
              <a:headEnd/>
              <a:tailEnd type="arrow" w="med" len="med"/>
            </a:ln>
            <a:extLst>
              <a:ext uri="{909E8E84-426E-40dd-AFC4-6F175D3DCCD1}">
                <a14:hiddenFill xmlns="" xmlns:a14="http://schemas.microsoft.com/office/drawing/2010/main">
                  <a:solidFill>
                    <a:srgbClr val="FFFFFF"/>
                  </a:solidFill>
                </a14:hiddenFill>
              </a:ext>
            </a:extLst>
          </p:spPr>
          <p:txBody>
            <a:bodyPr wrap="none" anchor="ctr"/>
            <a:lstStyle/>
            <a:p>
              <a:endParaRPr lang="en-US" sz="1050"/>
            </a:p>
          </p:txBody>
        </p:sp>
        <p:sp>
          <p:nvSpPr>
            <p:cNvPr id="44" name="Freeform 62"/>
            <p:cNvSpPr>
              <a:spLocks/>
            </p:cNvSpPr>
            <p:nvPr/>
          </p:nvSpPr>
          <p:spPr bwMode="auto">
            <a:xfrm>
              <a:off x="2949575" y="4189413"/>
              <a:ext cx="212725" cy="812800"/>
            </a:xfrm>
            <a:custGeom>
              <a:avLst/>
              <a:gdLst>
                <a:gd name="T0" fmla="*/ 2147483647 w 134"/>
                <a:gd name="T1" fmla="*/ 2147483647 h 512"/>
                <a:gd name="T2" fmla="*/ 2147483647 w 134"/>
                <a:gd name="T3" fmla="*/ 2147483647 h 512"/>
                <a:gd name="T4" fmla="*/ 0 w 134"/>
                <a:gd name="T5" fmla="*/ 0 h 512"/>
                <a:gd name="T6" fmla="*/ 0 60000 65536"/>
                <a:gd name="T7" fmla="*/ 0 60000 65536"/>
                <a:gd name="T8" fmla="*/ 0 60000 65536"/>
                <a:gd name="T9" fmla="*/ 0 w 134"/>
                <a:gd name="T10" fmla="*/ 0 h 512"/>
                <a:gd name="T11" fmla="*/ 134 w 134"/>
                <a:gd name="T12" fmla="*/ 512 h 512"/>
              </a:gdLst>
              <a:ahLst/>
              <a:cxnLst>
                <a:cxn ang="T6">
                  <a:pos x="T0" y="T1"/>
                </a:cxn>
                <a:cxn ang="T7">
                  <a:pos x="T2" y="T3"/>
                </a:cxn>
                <a:cxn ang="T8">
                  <a:pos x="T4" y="T5"/>
                </a:cxn>
              </a:cxnLst>
              <a:rect l="T9" t="T10" r="T11" b="T12"/>
              <a:pathLst>
                <a:path w="134" h="512">
                  <a:moveTo>
                    <a:pt x="54" y="512"/>
                  </a:moveTo>
                  <a:cubicBezTo>
                    <a:pt x="94" y="421"/>
                    <a:pt x="134" y="330"/>
                    <a:pt x="125" y="245"/>
                  </a:cubicBezTo>
                  <a:cubicBezTo>
                    <a:pt x="116" y="160"/>
                    <a:pt x="21" y="42"/>
                    <a:pt x="0" y="0"/>
                  </a:cubicBezTo>
                </a:path>
              </a:pathLst>
            </a:custGeom>
            <a:noFill/>
            <a:ln w="19050">
              <a:solidFill>
                <a:srgbClr val="CC00CC"/>
              </a:solidFill>
              <a:round/>
              <a:headEnd/>
              <a:tailEnd type="arrow" w="med" len="med"/>
            </a:ln>
            <a:extLst>
              <a:ext uri="{909E8E84-426E-40dd-AFC4-6F175D3DCCD1}">
                <a14:hiddenFill xmlns="" xmlns:a14="http://schemas.microsoft.com/office/drawing/2010/main">
                  <a:solidFill>
                    <a:srgbClr val="FFFFFF"/>
                  </a:solidFill>
                </a14:hiddenFill>
              </a:ext>
            </a:extLst>
          </p:spPr>
          <p:txBody>
            <a:bodyPr wrap="none" anchor="ctr"/>
            <a:lstStyle/>
            <a:p>
              <a:endParaRPr lang="en-US" sz="1050"/>
            </a:p>
          </p:txBody>
        </p:sp>
        <p:sp>
          <p:nvSpPr>
            <p:cNvPr id="45" name="Freeform 63"/>
            <p:cNvSpPr>
              <a:spLocks/>
            </p:cNvSpPr>
            <p:nvPr/>
          </p:nvSpPr>
          <p:spPr bwMode="auto">
            <a:xfrm>
              <a:off x="4400550" y="4203700"/>
              <a:ext cx="463550" cy="838200"/>
            </a:xfrm>
            <a:custGeom>
              <a:avLst/>
              <a:gdLst>
                <a:gd name="T0" fmla="*/ 2147483647 w 134"/>
                <a:gd name="T1" fmla="*/ 2147483647 h 512"/>
                <a:gd name="T2" fmla="*/ 2147483647 w 134"/>
                <a:gd name="T3" fmla="*/ 2147483647 h 512"/>
                <a:gd name="T4" fmla="*/ 0 w 134"/>
                <a:gd name="T5" fmla="*/ 0 h 512"/>
                <a:gd name="T6" fmla="*/ 0 60000 65536"/>
                <a:gd name="T7" fmla="*/ 0 60000 65536"/>
                <a:gd name="T8" fmla="*/ 0 60000 65536"/>
                <a:gd name="T9" fmla="*/ 0 w 134"/>
                <a:gd name="T10" fmla="*/ 0 h 512"/>
                <a:gd name="T11" fmla="*/ 134 w 134"/>
                <a:gd name="T12" fmla="*/ 512 h 512"/>
              </a:gdLst>
              <a:ahLst/>
              <a:cxnLst>
                <a:cxn ang="T6">
                  <a:pos x="T0" y="T1"/>
                </a:cxn>
                <a:cxn ang="T7">
                  <a:pos x="T2" y="T3"/>
                </a:cxn>
                <a:cxn ang="T8">
                  <a:pos x="T4" y="T5"/>
                </a:cxn>
              </a:cxnLst>
              <a:rect l="T9" t="T10" r="T11" b="T12"/>
              <a:pathLst>
                <a:path w="134" h="512">
                  <a:moveTo>
                    <a:pt x="54" y="512"/>
                  </a:moveTo>
                  <a:cubicBezTo>
                    <a:pt x="94" y="421"/>
                    <a:pt x="134" y="330"/>
                    <a:pt x="125" y="245"/>
                  </a:cubicBezTo>
                  <a:cubicBezTo>
                    <a:pt x="116" y="160"/>
                    <a:pt x="21" y="42"/>
                    <a:pt x="0" y="0"/>
                  </a:cubicBezTo>
                </a:path>
              </a:pathLst>
            </a:custGeom>
            <a:noFill/>
            <a:ln w="19050">
              <a:solidFill>
                <a:srgbClr val="CC00CC"/>
              </a:solidFill>
              <a:round/>
              <a:headEnd/>
              <a:tailEnd type="arrow" w="med" len="med"/>
            </a:ln>
            <a:extLst>
              <a:ext uri="{909E8E84-426E-40dd-AFC4-6F175D3DCCD1}">
                <a14:hiddenFill xmlns="" xmlns:a14="http://schemas.microsoft.com/office/drawing/2010/main">
                  <a:solidFill>
                    <a:srgbClr val="FFFFFF"/>
                  </a:solidFill>
                </a14:hiddenFill>
              </a:ext>
            </a:extLst>
          </p:spPr>
          <p:txBody>
            <a:bodyPr wrap="none" anchor="ctr"/>
            <a:lstStyle/>
            <a:p>
              <a:endParaRPr lang="en-US" sz="1050"/>
            </a:p>
          </p:txBody>
        </p:sp>
        <p:sp>
          <p:nvSpPr>
            <p:cNvPr id="46" name="Freeform 64"/>
            <p:cNvSpPr>
              <a:spLocks/>
            </p:cNvSpPr>
            <p:nvPr/>
          </p:nvSpPr>
          <p:spPr bwMode="auto">
            <a:xfrm>
              <a:off x="4327525" y="2781300"/>
              <a:ext cx="463550" cy="838200"/>
            </a:xfrm>
            <a:custGeom>
              <a:avLst/>
              <a:gdLst>
                <a:gd name="T0" fmla="*/ 2147483647 w 134"/>
                <a:gd name="T1" fmla="*/ 2147483647 h 512"/>
                <a:gd name="T2" fmla="*/ 2147483647 w 134"/>
                <a:gd name="T3" fmla="*/ 2147483647 h 512"/>
                <a:gd name="T4" fmla="*/ 0 w 134"/>
                <a:gd name="T5" fmla="*/ 0 h 512"/>
                <a:gd name="T6" fmla="*/ 0 60000 65536"/>
                <a:gd name="T7" fmla="*/ 0 60000 65536"/>
                <a:gd name="T8" fmla="*/ 0 60000 65536"/>
                <a:gd name="T9" fmla="*/ 0 w 134"/>
                <a:gd name="T10" fmla="*/ 0 h 512"/>
                <a:gd name="T11" fmla="*/ 134 w 134"/>
                <a:gd name="T12" fmla="*/ 512 h 512"/>
              </a:gdLst>
              <a:ahLst/>
              <a:cxnLst>
                <a:cxn ang="T6">
                  <a:pos x="T0" y="T1"/>
                </a:cxn>
                <a:cxn ang="T7">
                  <a:pos x="T2" y="T3"/>
                </a:cxn>
                <a:cxn ang="T8">
                  <a:pos x="T4" y="T5"/>
                </a:cxn>
              </a:cxnLst>
              <a:rect l="T9" t="T10" r="T11" b="T12"/>
              <a:pathLst>
                <a:path w="134" h="512">
                  <a:moveTo>
                    <a:pt x="54" y="512"/>
                  </a:moveTo>
                  <a:cubicBezTo>
                    <a:pt x="94" y="421"/>
                    <a:pt x="134" y="330"/>
                    <a:pt x="125" y="245"/>
                  </a:cubicBezTo>
                  <a:cubicBezTo>
                    <a:pt x="116" y="160"/>
                    <a:pt x="21" y="42"/>
                    <a:pt x="0" y="0"/>
                  </a:cubicBezTo>
                </a:path>
              </a:pathLst>
            </a:custGeom>
            <a:noFill/>
            <a:ln w="19050">
              <a:solidFill>
                <a:srgbClr val="CC00CC"/>
              </a:solidFill>
              <a:round/>
              <a:headEnd/>
              <a:tailEnd type="arrow" w="med" len="med"/>
            </a:ln>
            <a:extLst>
              <a:ext uri="{909E8E84-426E-40dd-AFC4-6F175D3DCCD1}">
                <a14:hiddenFill xmlns="" xmlns:a14="http://schemas.microsoft.com/office/drawing/2010/main">
                  <a:solidFill>
                    <a:srgbClr val="FFFFFF"/>
                  </a:solidFill>
                </a14:hiddenFill>
              </a:ext>
            </a:extLst>
          </p:spPr>
          <p:txBody>
            <a:bodyPr wrap="none" anchor="ctr"/>
            <a:lstStyle/>
            <a:p>
              <a:endParaRPr lang="en-US" sz="1050"/>
            </a:p>
          </p:txBody>
        </p:sp>
        <p:sp>
          <p:nvSpPr>
            <p:cNvPr id="47" name="Freeform 67"/>
            <p:cNvSpPr>
              <a:spLocks/>
            </p:cNvSpPr>
            <p:nvPr/>
          </p:nvSpPr>
          <p:spPr bwMode="auto">
            <a:xfrm>
              <a:off x="4524375" y="2406650"/>
              <a:ext cx="1706563" cy="1133475"/>
            </a:xfrm>
            <a:custGeom>
              <a:avLst/>
              <a:gdLst>
                <a:gd name="T0" fmla="*/ 2147483647 w 1075"/>
                <a:gd name="T1" fmla="*/ 2147483647 h 714"/>
                <a:gd name="T2" fmla="*/ 2147483647 w 1075"/>
                <a:gd name="T3" fmla="*/ 2147483647 h 714"/>
                <a:gd name="T4" fmla="*/ 0 w 1075"/>
                <a:gd name="T5" fmla="*/ 2147483647 h 714"/>
                <a:gd name="T6" fmla="*/ 0 60000 65536"/>
                <a:gd name="T7" fmla="*/ 0 60000 65536"/>
                <a:gd name="T8" fmla="*/ 0 60000 65536"/>
                <a:gd name="T9" fmla="*/ 0 w 1075"/>
                <a:gd name="T10" fmla="*/ 0 h 714"/>
                <a:gd name="T11" fmla="*/ 1075 w 1075"/>
                <a:gd name="T12" fmla="*/ 714 h 714"/>
              </a:gdLst>
              <a:ahLst/>
              <a:cxnLst>
                <a:cxn ang="T6">
                  <a:pos x="T0" y="T1"/>
                </a:cxn>
                <a:cxn ang="T7">
                  <a:pos x="T2" y="T3"/>
                </a:cxn>
                <a:cxn ang="T8">
                  <a:pos x="T4" y="T5"/>
                </a:cxn>
              </a:cxnLst>
              <a:rect l="T9" t="T10" r="T11" b="T12"/>
              <a:pathLst>
                <a:path w="1075" h="714">
                  <a:moveTo>
                    <a:pt x="1075" y="714"/>
                  </a:moveTo>
                  <a:cubicBezTo>
                    <a:pt x="1044" y="471"/>
                    <a:pt x="1014" y="228"/>
                    <a:pt x="835" y="114"/>
                  </a:cubicBezTo>
                  <a:cubicBezTo>
                    <a:pt x="656" y="0"/>
                    <a:pt x="144" y="46"/>
                    <a:pt x="0" y="32"/>
                  </a:cubicBezTo>
                </a:path>
              </a:pathLst>
            </a:custGeom>
            <a:noFill/>
            <a:ln w="19050">
              <a:solidFill>
                <a:srgbClr val="CC00CC"/>
              </a:solidFill>
              <a:round/>
              <a:headEnd/>
              <a:tailEnd type="arrow" w="med" len="med"/>
            </a:ln>
            <a:extLst>
              <a:ext uri="{909E8E84-426E-40dd-AFC4-6F175D3DCCD1}">
                <a14:hiddenFill xmlns="" xmlns:a14="http://schemas.microsoft.com/office/drawing/2010/main">
                  <a:solidFill>
                    <a:srgbClr val="FFFFFF"/>
                  </a:solidFill>
                </a14:hiddenFill>
              </a:ext>
            </a:extLst>
          </p:spPr>
          <p:txBody>
            <a:bodyPr wrap="none" anchor="ctr"/>
            <a:lstStyle/>
            <a:p>
              <a:endParaRPr lang="en-US" sz="1050"/>
            </a:p>
          </p:txBody>
        </p:sp>
        <p:sp>
          <p:nvSpPr>
            <p:cNvPr id="48" name="Text Box 70"/>
            <p:cNvSpPr txBox="1">
              <a:spLocks noChangeArrowheads="1"/>
            </p:cNvSpPr>
            <p:nvPr/>
          </p:nvSpPr>
          <p:spPr bwMode="auto">
            <a:xfrm>
              <a:off x="3444876" y="2027239"/>
              <a:ext cx="474456" cy="48637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100">
                  <a:solidFill>
                    <a:srgbClr val="00FF00"/>
                  </a:solidFill>
                </a:rPr>
                <a:t>0</a:t>
              </a:r>
              <a:endParaRPr lang="en-US" sz="1100" b="1">
                <a:solidFill>
                  <a:srgbClr val="FF0000"/>
                </a:solidFill>
              </a:endParaRPr>
            </a:p>
          </p:txBody>
        </p:sp>
        <p:sp>
          <p:nvSpPr>
            <p:cNvPr id="49" name="Text Box 71"/>
            <p:cNvSpPr txBox="1">
              <a:spLocks noChangeArrowheads="1"/>
            </p:cNvSpPr>
            <p:nvPr/>
          </p:nvSpPr>
          <p:spPr bwMode="auto">
            <a:xfrm>
              <a:off x="2036763" y="3454400"/>
              <a:ext cx="474456" cy="48637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100">
                  <a:solidFill>
                    <a:srgbClr val="00FF00"/>
                  </a:solidFill>
                </a:rPr>
                <a:t>1</a:t>
              </a:r>
              <a:endParaRPr lang="en-US" sz="1100" b="1">
                <a:solidFill>
                  <a:srgbClr val="FF0000"/>
                </a:solidFill>
              </a:endParaRPr>
            </a:p>
          </p:txBody>
        </p:sp>
        <p:sp>
          <p:nvSpPr>
            <p:cNvPr id="50" name="Text Box 72"/>
            <p:cNvSpPr txBox="1">
              <a:spLocks noChangeArrowheads="1"/>
            </p:cNvSpPr>
            <p:nvPr/>
          </p:nvSpPr>
          <p:spPr bwMode="auto">
            <a:xfrm>
              <a:off x="739775" y="4927600"/>
              <a:ext cx="474456" cy="48637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100">
                  <a:solidFill>
                    <a:srgbClr val="00FF00"/>
                  </a:solidFill>
                </a:rPr>
                <a:t>4</a:t>
              </a:r>
              <a:endParaRPr lang="en-US" sz="1100" b="1">
                <a:solidFill>
                  <a:srgbClr val="FF0000"/>
                </a:solidFill>
              </a:endParaRPr>
            </a:p>
          </p:txBody>
        </p:sp>
        <p:sp>
          <p:nvSpPr>
            <p:cNvPr id="51" name="Text Box 73"/>
            <p:cNvSpPr txBox="1">
              <a:spLocks noChangeArrowheads="1"/>
            </p:cNvSpPr>
            <p:nvPr/>
          </p:nvSpPr>
          <p:spPr bwMode="auto">
            <a:xfrm>
              <a:off x="2149475" y="4927600"/>
              <a:ext cx="474456" cy="48637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100">
                  <a:solidFill>
                    <a:srgbClr val="00FF00"/>
                  </a:solidFill>
                </a:rPr>
                <a:t>8</a:t>
              </a:r>
              <a:endParaRPr lang="en-US" sz="1100" b="1">
                <a:solidFill>
                  <a:srgbClr val="FF0000"/>
                </a:solidFill>
              </a:endParaRPr>
            </a:p>
          </p:txBody>
        </p:sp>
        <p:sp>
          <p:nvSpPr>
            <p:cNvPr id="52" name="Text Box 74"/>
            <p:cNvSpPr txBox="1">
              <a:spLocks noChangeArrowheads="1"/>
            </p:cNvSpPr>
            <p:nvPr/>
          </p:nvSpPr>
          <p:spPr bwMode="auto">
            <a:xfrm>
              <a:off x="3635375" y="4953000"/>
              <a:ext cx="474456" cy="48637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100">
                  <a:solidFill>
                    <a:srgbClr val="00FF00"/>
                  </a:solidFill>
                </a:rPr>
                <a:t>9</a:t>
              </a:r>
              <a:endParaRPr lang="en-US" sz="1100" b="1">
                <a:solidFill>
                  <a:srgbClr val="FF0000"/>
                </a:solidFill>
              </a:endParaRPr>
            </a:p>
          </p:txBody>
        </p:sp>
        <p:sp>
          <p:nvSpPr>
            <p:cNvPr id="53" name="Text Box 75"/>
            <p:cNvSpPr txBox="1">
              <a:spLocks noChangeArrowheads="1"/>
            </p:cNvSpPr>
            <p:nvPr/>
          </p:nvSpPr>
          <p:spPr bwMode="auto">
            <a:xfrm>
              <a:off x="5349875" y="3567114"/>
              <a:ext cx="474456" cy="48637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100">
                  <a:solidFill>
                    <a:srgbClr val="00FF00"/>
                  </a:solidFill>
                </a:rPr>
                <a:t>8</a:t>
              </a:r>
              <a:endParaRPr lang="en-US" sz="1100" b="1">
                <a:solidFill>
                  <a:srgbClr val="FF0000"/>
                </a:solidFill>
              </a:endParaRPr>
            </a:p>
          </p:txBody>
        </p:sp>
        <p:sp>
          <p:nvSpPr>
            <p:cNvPr id="54" name="Text Box 76"/>
            <p:cNvSpPr txBox="1">
              <a:spLocks noChangeArrowheads="1"/>
            </p:cNvSpPr>
            <p:nvPr/>
          </p:nvSpPr>
          <p:spPr bwMode="auto">
            <a:xfrm>
              <a:off x="3635375" y="3567114"/>
              <a:ext cx="474456" cy="48637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100">
                  <a:solidFill>
                    <a:srgbClr val="00FF00"/>
                  </a:solidFill>
                </a:rPr>
                <a:t>5</a:t>
              </a:r>
              <a:endParaRPr lang="en-US" sz="1100" b="1">
                <a:solidFill>
                  <a:srgbClr val="FF0000"/>
                </a:solidFill>
              </a:endParaRPr>
            </a:p>
          </p:txBody>
        </p:sp>
      </p:gr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1" name="Rectangle 2"/>
          <p:cNvSpPr>
            <a:spLocks noGrp="1" noChangeArrowheads="1"/>
          </p:cNvSpPr>
          <p:nvPr>
            <p:ph type="title"/>
          </p:nvPr>
        </p:nvSpPr>
        <p:spPr>
          <a:xfrm>
            <a:off x="685800" y="304800"/>
            <a:ext cx="7772400" cy="1143000"/>
          </a:xfrm>
        </p:spPr>
        <p:txBody>
          <a:bodyPr/>
          <a:lstStyle/>
          <a:p>
            <a:r>
              <a:rPr lang="en-US">
                <a:latin typeface="Calibri" charset="0"/>
                <a:ea typeface="ＭＳ Ｐゴシック" charset="0"/>
                <a:cs typeface="ＭＳ Ｐゴシック" charset="0"/>
              </a:rPr>
              <a:t>A* search</a:t>
            </a:r>
          </a:p>
        </p:txBody>
      </p:sp>
      <p:sp>
        <p:nvSpPr>
          <p:cNvPr id="56322" name="Rectangle 3"/>
          <p:cNvSpPr>
            <a:spLocks noGrp="1" noChangeArrowheads="1"/>
          </p:cNvSpPr>
          <p:nvPr>
            <p:ph type="body" idx="1"/>
          </p:nvPr>
        </p:nvSpPr>
        <p:spPr>
          <a:xfrm>
            <a:off x="304800" y="1371600"/>
            <a:ext cx="8839200" cy="4114800"/>
          </a:xfrm>
        </p:spPr>
        <p:txBody>
          <a:bodyPr/>
          <a:lstStyle/>
          <a:p>
            <a:pPr>
              <a:buFontTx/>
              <a:buNone/>
            </a:pPr>
            <a:r>
              <a:rPr lang="en-US" sz="2000" b="1" dirty="0">
                <a:latin typeface="Calibri" charset="0"/>
                <a:ea typeface="ＭＳ Ｐゴシック" charset="0"/>
                <a:cs typeface="ＭＳ Ｐゴシック" charset="0"/>
              </a:rPr>
              <a:t>f(n) = g(n) + h(n)</a:t>
            </a:r>
            <a:r>
              <a:rPr lang="en-US" sz="2400" dirty="0">
                <a:latin typeface="Calibri" charset="0"/>
                <a:ea typeface="ＭＳ Ｐゴシック" charset="0"/>
                <a:cs typeface="ＭＳ Ｐゴシック" charset="0"/>
              </a:rPr>
              <a:t> </a:t>
            </a:r>
          </a:p>
          <a:p>
            <a:pPr>
              <a:buFontTx/>
              <a:buNone/>
            </a:pPr>
            <a:endParaRPr lang="en-US" sz="1600" dirty="0">
              <a:latin typeface="Courier" charset="0"/>
              <a:ea typeface="ＭＳ Ｐゴシック" charset="0"/>
              <a:cs typeface="ＭＳ Ｐゴシック" charset="0"/>
            </a:endParaRPr>
          </a:p>
          <a:p>
            <a:pPr>
              <a:buFontTx/>
              <a:buNone/>
            </a:pPr>
            <a:r>
              <a:rPr lang="en-US" sz="2400" dirty="0">
                <a:latin typeface="Courier" charset="0"/>
                <a:ea typeface="ＭＳ Ｐゴシック" charset="0"/>
                <a:cs typeface="ＭＳ Ｐゴシック" charset="0"/>
              </a:rPr>
              <a:t>node exp.     nodes list</a:t>
            </a:r>
          </a:p>
          <a:p>
            <a:pPr>
              <a:buFontTx/>
              <a:buNone/>
            </a:pPr>
            <a:r>
              <a:rPr lang="en-US" sz="2400" dirty="0">
                <a:latin typeface="Courier" charset="0"/>
                <a:ea typeface="ＭＳ Ｐゴシック" charset="0"/>
                <a:cs typeface="ＭＳ Ｐゴシック" charset="0"/>
              </a:rPr>
              <a:t>           { S(8) }</a:t>
            </a:r>
          </a:p>
          <a:p>
            <a:pPr>
              <a:buFontTx/>
              <a:buNone/>
            </a:pPr>
            <a:r>
              <a:rPr lang="en-US" sz="2400" dirty="0">
                <a:latin typeface="Courier" charset="0"/>
                <a:ea typeface="ＭＳ Ｐゴシック" charset="0"/>
                <a:cs typeface="ＭＳ Ｐゴシック" charset="0"/>
              </a:rPr>
              <a:t> S         { A(9) B(9) C(11) }</a:t>
            </a:r>
          </a:p>
          <a:p>
            <a:pPr>
              <a:buFontTx/>
              <a:buNone/>
            </a:pPr>
            <a:r>
              <a:rPr lang="en-US" sz="2400" dirty="0">
                <a:latin typeface="Courier" charset="0"/>
                <a:ea typeface="ＭＳ Ｐゴシック" charset="0"/>
                <a:cs typeface="ＭＳ Ｐゴシック" charset="0"/>
              </a:rPr>
              <a:t> A         { B(9) G(10) C(11) D(</a:t>
            </a:r>
            <a:r>
              <a:rPr lang="en-US" sz="2400" dirty="0" err="1">
                <a:latin typeface="Courier" charset="0"/>
                <a:ea typeface="ＭＳ Ｐゴシック" charset="0"/>
                <a:cs typeface="ＭＳ Ｐゴシック" charset="0"/>
              </a:rPr>
              <a:t>inf</a:t>
            </a:r>
            <a:r>
              <a:rPr lang="en-US" sz="2400" dirty="0">
                <a:latin typeface="Courier" charset="0"/>
                <a:ea typeface="ＭＳ Ｐゴシック" charset="0"/>
                <a:cs typeface="ＭＳ Ｐゴシック" charset="0"/>
              </a:rPr>
              <a:t>) E(</a:t>
            </a:r>
            <a:r>
              <a:rPr lang="en-US" sz="2400" dirty="0" err="1">
                <a:latin typeface="Courier" charset="0"/>
                <a:ea typeface="ＭＳ Ｐゴシック" charset="0"/>
                <a:cs typeface="ＭＳ Ｐゴシック" charset="0"/>
              </a:rPr>
              <a:t>inf</a:t>
            </a:r>
            <a:r>
              <a:rPr lang="en-US" sz="2400" dirty="0">
                <a:latin typeface="Courier" charset="0"/>
                <a:ea typeface="ＭＳ Ｐゴシック" charset="0"/>
                <a:cs typeface="ＭＳ Ｐゴシック" charset="0"/>
              </a:rPr>
              <a:t>) }</a:t>
            </a:r>
          </a:p>
          <a:p>
            <a:pPr>
              <a:buFontTx/>
              <a:buNone/>
            </a:pPr>
            <a:r>
              <a:rPr lang="en-US" sz="2400" dirty="0">
                <a:latin typeface="Courier" charset="0"/>
                <a:ea typeface="ＭＳ Ｐゴシック" charset="0"/>
                <a:cs typeface="ＭＳ Ｐゴシック" charset="0"/>
              </a:rPr>
              <a:t> B         { G(9) G(10) C(11) D(</a:t>
            </a:r>
            <a:r>
              <a:rPr lang="en-US" sz="2400" dirty="0" err="1">
                <a:latin typeface="Courier" charset="0"/>
                <a:ea typeface="ＭＳ Ｐゴシック" charset="0"/>
                <a:cs typeface="ＭＳ Ｐゴシック" charset="0"/>
              </a:rPr>
              <a:t>inf</a:t>
            </a:r>
            <a:r>
              <a:rPr lang="en-US" sz="2400" dirty="0">
                <a:latin typeface="Courier" charset="0"/>
                <a:ea typeface="ＭＳ Ｐゴシック" charset="0"/>
                <a:cs typeface="ＭＳ Ｐゴシック" charset="0"/>
              </a:rPr>
              <a:t>) E(</a:t>
            </a:r>
            <a:r>
              <a:rPr lang="en-US" sz="2400" dirty="0" err="1">
                <a:latin typeface="Courier" charset="0"/>
                <a:ea typeface="ＭＳ Ｐゴシック" charset="0"/>
                <a:cs typeface="ＭＳ Ｐゴシック" charset="0"/>
              </a:rPr>
              <a:t>inf</a:t>
            </a:r>
            <a:r>
              <a:rPr lang="en-US" sz="2400" dirty="0">
                <a:latin typeface="Courier" charset="0"/>
                <a:ea typeface="ＭＳ Ｐゴシック" charset="0"/>
                <a:cs typeface="ＭＳ Ｐゴシック" charset="0"/>
              </a:rPr>
              <a:t>) }     </a:t>
            </a:r>
          </a:p>
          <a:p>
            <a:pPr>
              <a:buFontTx/>
              <a:buNone/>
            </a:pPr>
            <a:r>
              <a:rPr lang="en-US" sz="2400" dirty="0">
                <a:latin typeface="Courier" charset="0"/>
                <a:ea typeface="ＭＳ Ｐゴシック" charset="0"/>
                <a:cs typeface="ＭＳ Ｐゴシック" charset="0"/>
              </a:rPr>
              <a:t> G         { C(11) D(</a:t>
            </a:r>
            <a:r>
              <a:rPr lang="en-US" sz="2400" dirty="0" err="1">
                <a:latin typeface="Courier" charset="0"/>
                <a:ea typeface="ＭＳ Ｐゴシック" charset="0"/>
                <a:cs typeface="ＭＳ Ｐゴシック" charset="0"/>
              </a:rPr>
              <a:t>inf</a:t>
            </a:r>
            <a:r>
              <a:rPr lang="en-US" sz="2400" dirty="0">
                <a:latin typeface="Courier" charset="0"/>
                <a:ea typeface="ＭＳ Ｐゴシック" charset="0"/>
                <a:cs typeface="ＭＳ Ｐゴシック" charset="0"/>
              </a:rPr>
              <a:t>) E(</a:t>
            </a:r>
            <a:r>
              <a:rPr lang="en-US" sz="2400" dirty="0" err="1">
                <a:latin typeface="Courier" charset="0"/>
                <a:ea typeface="ＭＳ Ｐゴシック" charset="0"/>
                <a:cs typeface="ＭＳ Ｐゴシック" charset="0"/>
              </a:rPr>
              <a:t>inf</a:t>
            </a:r>
            <a:r>
              <a:rPr lang="en-US" sz="2400" dirty="0">
                <a:latin typeface="Courier" charset="0"/>
                <a:ea typeface="ＭＳ Ｐゴシック" charset="0"/>
                <a:cs typeface="ＭＳ Ｐゴシック" charset="0"/>
              </a:rPr>
              <a:t>) }</a:t>
            </a:r>
            <a:endParaRPr lang="en-US" sz="1400" dirty="0">
              <a:latin typeface="Courier" charset="0"/>
              <a:ea typeface="ＭＳ Ｐゴシック" charset="0"/>
              <a:cs typeface="ＭＳ Ｐゴシック" charset="0"/>
            </a:endParaRPr>
          </a:p>
          <a:p>
            <a:pPr>
              <a:buFontTx/>
              <a:buNone/>
            </a:pPr>
            <a:endParaRPr lang="en-US" sz="2800" dirty="0">
              <a:latin typeface="Calibri" charset="0"/>
              <a:ea typeface="ＭＳ Ｐゴシック" charset="0"/>
              <a:cs typeface="ＭＳ Ｐゴシック" charset="0"/>
            </a:endParaRPr>
          </a:p>
          <a:p>
            <a:r>
              <a:rPr lang="en-US" sz="2800" dirty="0">
                <a:latin typeface="Calibri" charset="0"/>
                <a:ea typeface="ＭＳ Ｐゴシック" charset="0"/>
                <a:cs typeface="ＭＳ Ｐゴシック" charset="0"/>
              </a:rPr>
              <a:t>Solution path found is S B G, 4 nodes expanded..  </a:t>
            </a:r>
          </a:p>
          <a:p>
            <a:r>
              <a:rPr lang="en-US" sz="2800" dirty="0">
                <a:latin typeface="Calibri" charset="0"/>
                <a:ea typeface="ＭＳ Ｐゴシック" charset="0"/>
                <a:cs typeface="ＭＳ Ｐゴシック" charset="0"/>
              </a:rPr>
              <a:t>Still pretty fast. And optimal, too.</a:t>
            </a:r>
          </a:p>
        </p:txBody>
      </p:sp>
      <p:grpSp>
        <p:nvGrpSpPr>
          <p:cNvPr id="4" name="Group 3"/>
          <p:cNvGrpSpPr/>
          <p:nvPr/>
        </p:nvGrpSpPr>
        <p:grpSpPr>
          <a:xfrm>
            <a:off x="5867400" y="152401"/>
            <a:ext cx="3075595" cy="1828799"/>
            <a:chOff x="739775" y="2006600"/>
            <a:chExt cx="5956300" cy="3541713"/>
          </a:xfrm>
        </p:grpSpPr>
        <p:sp>
          <p:nvSpPr>
            <p:cNvPr id="5" name="Oval 7"/>
            <p:cNvSpPr>
              <a:spLocks noChangeArrowheads="1"/>
            </p:cNvSpPr>
            <p:nvPr/>
          </p:nvSpPr>
          <p:spPr bwMode="auto">
            <a:xfrm>
              <a:off x="3768725" y="2119313"/>
              <a:ext cx="609600" cy="609600"/>
            </a:xfrm>
            <a:prstGeom prst="ellipse">
              <a:avLst/>
            </a:prstGeom>
            <a:solidFill>
              <a:schemeClr val="folHlink"/>
            </a:solidFill>
            <a:ln w="57150">
              <a:solidFill>
                <a:schemeClr val="tx1"/>
              </a:solidFill>
              <a:round/>
              <a:headEnd/>
              <a:tailEnd/>
            </a:ln>
          </p:spPr>
          <p:txBody>
            <a:bodyPr wrap="none" anchor="ctr"/>
            <a:lstStyle/>
            <a:p>
              <a:endParaRPr lang="en-US" sz="1050"/>
            </a:p>
          </p:txBody>
        </p:sp>
        <p:sp>
          <p:nvSpPr>
            <p:cNvPr id="6" name="Text Box 8"/>
            <p:cNvSpPr txBox="1">
              <a:spLocks noChangeArrowheads="1"/>
            </p:cNvSpPr>
            <p:nvPr/>
          </p:nvSpPr>
          <p:spPr bwMode="auto">
            <a:xfrm>
              <a:off x="3844926" y="2119314"/>
              <a:ext cx="489182" cy="48637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100" b="1"/>
                <a:t>S</a:t>
              </a:r>
            </a:p>
          </p:txBody>
        </p:sp>
        <p:sp>
          <p:nvSpPr>
            <p:cNvPr id="7" name="Oval 10"/>
            <p:cNvSpPr>
              <a:spLocks noChangeArrowheads="1"/>
            </p:cNvSpPr>
            <p:nvPr/>
          </p:nvSpPr>
          <p:spPr bwMode="auto">
            <a:xfrm>
              <a:off x="5749925" y="3490913"/>
              <a:ext cx="609600" cy="609600"/>
            </a:xfrm>
            <a:prstGeom prst="ellipse">
              <a:avLst/>
            </a:prstGeom>
            <a:noFill/>
            <a:ln w="57150">
              <a:solidFill>
                <a:schemeClr val="tx1"/>
              </a:solidFill>
              <a:round/>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sz="1050"/>
            </a:p>
          </p:txBody>
        </p:sp>
        <p:sp>
          <p:nvSpPr>
            <p:cNvPr id="8" name="Text Box 11"/>
            <p:cNvSpPr txBox="1">
              <a:spLocks noChangeArrowheads="1"/>
            </p:cNvSpPr>
            <p:nvPr/>
          </p:nvSpPr>
          <p:spPr bwMode="auto">
            <a:xfrm>
              <a:off x="5826124" y="3490912"/>
              <a:ext cx="534061" cy="48637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100" b="1"/>
                <a:t>C</a:t>
              </a:r>
            </a:p>
          </p:txBody>
        </p:sp>
        <p:sp>
          <p:nvSpPr>
            <p:cNvPr id="9" name="Oval 13"/>
            <p:cNvSpPr>
              <a:spLocks noChangeArrowheads="1"/>
            </p:cNvSpPr>
            <p:nvPr/>
          </p:nvSpPr>
          <p:spPr bwMode="auto">
            <a:xfrm>
              <a:off x="3997325" y="3490913"/>
              <a:ext cx="609600" cy="609600"/>
            </a:xfrm>
            <a:prstGeom prst="ellipse">
              <a:avLst/>
            </a:prstGeom>
            <a:noFill/>
            <a:ln w="57150">
              <a:solidFill>
                <a:schemeClr val="tx1"/>
              </a:solidFill>
              <a:round/>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sz="1050"/>
            </a:p>
          </p:txBody>
        </p:sp>
        <p:sp>
          <p:nvSpPr>
            <p:cNvPr id="10" name="Text Box 14"/>
            <p:cNvSpPr txBox="1">
              <a:spLocks noChangeArrowheads="1"/>
            </p:cNvSpPr>
            <p:nvPr/>
          </p:nvSpPr>
          <p:spPr bwMode="auto">
            <a:xfrm>
              <a:off x="4073525" y="3490912"/>
              <a:ext cx="518252" cy="48637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100" b="1"/>
                <a:t>B</a:t>
              </a:r>
            </a:p>
          </p:txBody>
        </p:sp>
        <p:sp>
          <p:nvSpPr>
            <p:cNvPr id="11" name="Oval 16"/>
            <p:cNvSpPr>
              <a:spLocks noChangeArrowheads="1"/>
            </p:cNvSpPr>
            <p:nvPr/>
          </p:nvSpPr>
          <p:spPr bwMode="auto">
            <a:xfrm>
              <a:off x="2397125" y="3490913"/>
              <a:ext cx="609600" cy="609600"/>
            </a:xfrm>
            <a:prstGeom prst="ellipse">
              <a:avLst/>
            </a:prstGeom>
            <a:noFill/>
            <a:ln w="57150">
              <a:solidFill>
                <a:schemeClr val="tx1"/>
              </a:solidFill>
              <a:round/>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sz="1050"/>
            </a:p>
          </p:txBody>
        </p:sp>
        <p:sp>
          <p:nvSpPr>
            <p:cNvPr id="12" name="Text Box 17"/>
            <p:cNvSpPr txBox="1">
              <a:spLocks noChangeArrowheads="1"/>
            </p:cNvSpPr>
            <p:nvPr/>
          </p:nvSpPr>
          <p:spPr bwMode="auto">
            <a:xfrm>
              <a:off x="2473325" y="3490912"/>
              <a:ext cx="534061" cy="48637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100" b="1"/>
                <a:t>A</a:t>
              </a:r>
            </a:p>
          </p:txBody>
        </p:sp>
        <p:sp>
          <p:nvSpPr>
            <p:cNvPr id="13" name="Oval 19"/>
            <p:cNvSpPr>
              <a:spLocks noChangeArrowheads="1"/>
            </p:cNvSpPr>
            <p:nvPr/>
          </p:nvSpPr>
          <p:spPr bwMode="auto">
            <a:xfrm>
              <a:off x="1025525" y="4862513"/>
              <a:ext cx="609600" cy="609600"/>
            </a:xfrm>
            <a:prstGeom prst="ellipse">
              <a:avLst/>
            </a:prstGeom>
            <a:noFill/>
            <a:ln w="57150">
              <a:solidFill>
                <a:schemeClr val="tx1"/>
              </a:solidFill>
              <a:round/>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sz="1050"/>
            </a:p>
          </p:txBody>
        </p:sp>
        <p:sp>
          <p:nvSpPr>
            <p:cNvPr id="14" name="Text Box 20"/>
            <p:cNvSpPr txBox="1">
              <a:spLocks noChangeArrowheads="1"/>
            </p:cNvSpPr>
            <p:nvPr/>
          </p:nvSpPr>
          <p:spPr bwMode="auto">
            <a:xfrm>
              <a:off x="1101725" y="4862513"/>
              <a:ext cx="534061" cy="48637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100" b="1"/>
                <a:t>D</a:t>
              </a:r>
            </a:p>
          </p:txBody>
        </p:sp>
        <p:sp>
          <p:nvSpPr>
            <p:cNvPr id="15" name="Oval 22"/>
            <p:cNvSpPr>
              <a:spLocks noChangeArrowheads="1"/>
            </p:cNvSpPr>
            <p:nvPr/>
          </p:nvSpPr>
          <p:spPr bwMode="auto">
            <a:xfrm>
              <a:off x="3997325" y="4938713"/>
              <a:ext cx="609600" cy="609600"/>
            </a:xfrm>
            <a:prstGeom prst="ellipse">
              <a:avLst/>
            </a:prstGeom>
            <a:noFill/>
            <a:ln w="57150">
              <a:solidFill>
                <a:schemeClr val="tx1"/>
              </a:solidFill>
              <a:round/>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sz="1050"/>
            </a:p>
          </p:txBody>
        </p:sp>
        <p:sp>
          <p:nvSpPr>
            <p:cNvPr id="16" name="Text Box 23"/>
            <p:cNvSpPr txBox="1">
              <a:spLocks noChangeArrowheads="1"/>
            </p:cNvSpPr>
            <p:nvPr/>
          </p:nvSpPr>
          <p:spPr bwMode="auto">
            <a:xfrm>
              <a:off x="4073525" y="4938713"/>
              <a:ext cx="557902" cy="48637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100" b="1"/>
                <a:t>G</a:t>
              </a:r>
            </a:p>
          </p:txBody>
        </p:sp>
        <p:sp>
          <p:nvSpPr>
            <p:cNvPr id="17" name="Oval 25"/>
            <p:cNvSpPr>
              <a:spLocks noChangeArrowheads="1"/>
            </p:cNvSpPr>
            <p:nvPr/>
          </p:nvSpPr>
          <p:spPr bwMode="auto">
            <a:xfrm>
              <a:off x="2473325" y="4862513"/>
              <a:ext cx="609600" cy="609600"/>
            </a:xfrm>
            <a:prstGeom prst="ellipse">
              <a:avLst/>
            </a:prstGeom>
            <a:noFill/>
            <a:ln w="57150">
              <a:solidFill>
                <a:schemeClr val="tx1"/>
              </a:solidFill>
              <a:round/>
              <a:headEnd/>
              <a:tailEnd/>
            </a:ln>
            <a:extLst>
              <a:ext uri="{909E8E84-426E-40dd-AFC4-6F175D3DCCD1}">
                <a14:hiddenFill xmlns="" xmlns:a14="http://schemas.microsoft.com/office/drawing/2010/main">
                  <a:solidFill>
                    <a:srgbClr val="FFFFFF"/>
                  </a:solidFill>
                </a14:hiddenFill>
              </a:ext>
            </a:extLst>
          </p:spPr>
          <p:txBody>
            <a:bodyPr wrap="none" anchor="ctr"/>
            <a:lstStyle/>
            <a:p>
              <a:endParaRPr lang="en-US" sz="1050"/>
            </a:p>
          </p:txBody>
        </p:sp>
        <p:sp>
          <p:nvSpPr>
            <p:cNvPr id="18" name="Text Box 26"/>
            <p:cNvSpPr txBox="1">
              <a:spLocks noChangeArrowheads="1"/>
            </p:cNvSpPr>
            <p:nvPr/>
          </p:nvSpPr>
          <p:spPr bwMode="auto">
            <a:xfrm>
              <a:off x="2549525" y="4862513"/>
              <a:ext cx="518252" cy="48637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100" b="1"/>
                <a:t>E</a:t>
              </a:r>
            </a:p>
          </p:txBody>
        </p:sp>
        <p:sp>
          <p:nvSpPr>
            <p:cNvPr id="19" name="Line 27"/>
            <p:cNvSpPr>
              <a:spLocks noChangeShapeType="1"/>
            </p:cNvSpPr>
            <p:nvPr/>
          </p:nvSpPr>
          <p:spPr bwMode="auto">
            <a:xfrm flipH="1">
              <a:off x="2930525" y="2652713"/>
              <a:ext cx="838200" cy="838200"/>
            </a:xfrm>
            <a:prstGeom prst="line">
              <a:avLst/>
            </a:prstGeom>
            <a:noFill/>
            <a:ln w="57150">
              <a:solidFill>
                <a:schemeClr val="tx1"/>
              </a:solidFill>
              <a:round/>
              <a:headEnd/>
              <a:tailEnd type="triangle" w="med" len="med"/>
            </a:ln>
            <a:extLst>
              <a:ext uri="{909E8E84-426E-40dd-AFC4-6F175D3DCCD1}">
                <a14:hiddenFill xmlns="" xmlns:a14="http://schemas.microsoft.com/office/drawing/2010/main">
                  <a:noFill/>
                </a14:hiddenFill>
              </a:ext>
            </a:extLst>
          </p:spPr>
          <p:txBody>
            <a:bodyPr wrap="none" anchor="ctr"/>
            <a:lstStyle/>
            <a:p>
              <a:endParaRPr lang="en-US" sz="1050"/>
            </a:p>
          </p:txBody>
        </p:sp>
        <p:sp>
          <p:nvSpPr>
            <p:cNvPr id="20" name="Line 28"/>
            <p:cNvSpPr>
              <a:spLocks noChangeShapeType="1"/>
            </p:cNvSpPr>
            <p:nvPr/>
          </p:nvSpPr>
          <p:spPr bwMode="auto">
            <a:xfrm flipH="1">
              <a:off x="2701925" y="4176713"/>
              <a:ext cx="0" cy="685800"/>
            </a:xfrm>
            <a:prstGeom prst="line">
              <a:avLst/>
            </a:prstGeom>
            <a:noFill/>
            <a:ln w="57150">
              <a:solidFill>
                <a:schemeClr val="tx1"/>
              </a:solidFill>
              <a:round/>
              <a:headEnd/>
              <a:tailEnd type="triangle" w="med" len="med"/>
            </a:ln>
            <a:extLst>
              <a:ext uri="{909E8E84-426E-40dd-AFC4-6F175D3DCCD1}">
                <a14:hiddenFill xmlns="" xmlns:a14="http://schemas.microsoft.com/office/drawing/2010/main">
                  <a:noFill/>
                </a14:hiddenFill>
              </a:ext>
            </a:extLst>
          </p:spPr>
          <p:txBody>
            <a:bodyPr wrap="none" anchor="ctr"/>
            <a:lstStyle/>
            <a:p>
              <a:endParaRPr lang="en-US" sz="1050"/>
            </a:p>
          </p:txBody>
        </p:sp>
        <p:sp>
          <p:nvSpPr>
            <p:cNvPr id="21" name="Line 29"/>
            <p:cNvSpPr>
              <a:spLocks noChangeShapeType="1"/>
            </p:cNvSpPr>
            <p:nvPr/>
          </p:nvSpPr>
          <p:spPr bwMode="auto">
            <a:xfrm>
              <a:off x="3082925" y="4100513"/>
              <a:ext cx="990600" cy="762000"/>
            </a:xfrm>
            <a:prstGeom prst="line">
              <a:avLst/>
            </a:prstGeom>
            <a:noFill/>
            <a:ln w="57150">
              <a:solidFill>
                <a:schemeClr val="tx1"/>
              </a:solidFill>
              <a:round/>
              <a:headEnd/>
              <a:tailEnd type="triangle" w="med" len="med"/>
            </a:ln>
            <a:extLst>
              <a:ext uri="{909E8E84-426E-40dd-AFC4-6F175D3DCCD1}">
                <a14:hiddenFill xmlns="" xmlns:a14="http://schemas.microsoft.com/office/drawing/2010/main">
                  <a:noFill/>
                </a14:hiddenFill>
              </a:ext>
            </a:extLst>
          </p:spPr>
          <p:txBody>
            <a:bodyPr wrap="none" anchor="ctr"/>
            <a:lstStyle/>
            <a:p>
              <a:endParaRPr lang="en-US" sz="1050"/>
            </a:p>
          </p:txBody>
        </p:sp>
        <p:sp>
          <p:nvSpPr>
            <p:cNvPr id="22" name="Line 30"/>
            <p:cNvSpPr>
              <a:spLocks noChangeShapeType="1"/>
            </p:cNvSpPr>
            <p:nvPr/>
          </p:nvSpPr>
          <p:spPr bwMode="auto">
            <a:xfrm>
              <a:off x="4073525" y="2805113"/>
              <a:ext cx="152400" cy="685800"/>
            </a:xfrm>
            <a:prstGeom prst="line">
              <a:avLst/>
            </a:prstGeom>
            <a:noFill/>
            <a:ln w="57150">
              <a:solidFill>
                <a:schemeClr val="tx1"/>
              </a:solidFill>
              <a:round/>
              <a:headEnd/>
              <a:tailEnd type="triangle" w="med" len="med"/>
            </a:ln>
            <a:extLst>
              <a:ext uri="{909E8E84-426E-40dd-AFC4-6F175D3DCCD1}">
                <a14:hiddenFill xmlns="" xmlns:a14="http://schemas.microsoft.com/office/drawing/2010/main">
                  <a:noFill/>
                </a14:hiddenFill>
              </a:ext>
            </a:extLst>
          </p:spPr>
          <p:txBody>
            <a:bodyPr wrap="none" anchor="ctr"/>
            <a:lstStyle/>
            <a:p>
              <a:endParaRPr lang="en-US" sz="1050"/>
            </a:p>
          </p:txBody>
        </p:sp>
        <p:sp>
          <p:nvSpPr>
            <p:cNvPr id="23" name="Line 31"/>
            <p:cNvSpPr>
              <a:spLocks noChangeShapeType="1"/>
            </p:cNvSpPr>
            <p:nvPr/>
          </p:nvSpPr>
          <p:spPr bwMode="auto">
            <a:xfrm>
              <a:off x="4302125" y="2576513"/>
              <a:ext cx="1447800" cy="914400"/>
            </a:xfrm>
            <a:prstGeom prst="line">
              <a:avLst/>
            </a:prstGeom>
            <a:noFill/>
            <a:ln w="57150">
              <a:solidFill>
                <a:schemeClr val="tx1"/>
              </a:solidFill>
              <a:round/>
              <a:headEnd/>
              <a:tailEnd type="triangle" w="med" len="med"/>
            </a:ln>
            <a:extLst>
              <a:ext uri="{909E8E84-426E-40dd-AFC4-6F175D3DCCD1}">
                <a14:hiddenFill xmlns="" xmlns:a14="http://schemas.microsoft.com/office/drawing/2010/main">
                  <a:noFill/>
                </a14:hiddenFill>
              </a:ext>
            </a:extLst>
          </p:spPr>
          <p:txBody>
            <a:bodyPr wrap="none" anchor="ctr"/>
            <a:lstStyle/>
            <a:p>
              <a:endParaRPr lang="en-US" sz="1050"/>
            </a:p>
          </p:txBody>
        </p:sp>
        <p:sp>
          <p:nvSpPr>
            <p:cNvPr id="24" name="Line 32"/>
            <p:cNvSpPr>
              <a:spLocks noChangeShapeType="1"/>
            </p:cNvSpPr>
            <p:nvPr/>
          </p:nvSpPr>
          <p:spPr bwMode="auto">
            <a:xfrm flipH="1">
              <a:off x="4302125" y="4252913"/>
              <a:ext cx="0" cy="685800"/>
            </a:xfrm>
            <a:prstGeom prst="line">
              <a:avLst/>
            </a:prstGeom>
            <a:noFill/>
            <a:ln w="57150">
              <a:solidFill>
                <a:schemeClr val="tx1"/>
              </a:solidFill>
              <a:round/>
              <a:headEnd/>
              <a:tailEnd type="triangle" w="med" len="med"/>
            </a:ln>
            <a:extLst>
              <a:ext uri="{909E8E84-426E-40dd-AFC4-6F175D3DCCD1}">
                <a14:hiddenFill xmlns="" xmlns:a14="http://schemas.microsoft.com/office/drawing/2010/main">
                  <a:noFill/>
                </a14:hiddenFill>
              </a:ext>
            </a:extLst>
          </p:spPr>
          <p:txBody>
            <a:bodyPr wrap="none" anchor="ctr"/>
            <a:lstStyle/>
            <a:p>
              <a:endParaRPr lang="en-US" sz="1050"/>
            </a:p>
          </p:txBody>
        </p:sp>
        <p:sp>
          <p:nvSpPr>
            <p:cNvPr id="25" name="Line 33"/>
            <p:cNvSpPr>
              <a:spLocks noChangeShapeType="1"/>
            </p:cNvSpPr>
            <p:nvPr/>
          </p:nvSpPr>
          <p:spPr bwMode="auto">
            <a:xfrm flipH="1">
              <a:off x="4683125" y="4100513"/>
              <a:ext cx="1066800" cy="914400"/>
            </a:xfrm>
            <a:prstGeom prst="line">
              <a:avLst/>
            </a:prstGeom>
            <a:noFill/>
            <a:ln w="57150">
              <a:solidFill>
                <a:schemeClr val="tx1"/>
              </a:solidFill>
              <a:round/>
              <a:headEnd/>
              <a:tailEnd type="triangle" w="med" len="med"/>
            </a:ln>
            <a:extLst>
              <a:ext uri="{909E8E84-426E-40dd-AFC4-6F175D3DCCD1}">
                <a14:hiddenFill xmlns="" xmlns:a14="http://schemas.microsoft.com/office/drawing/2010/main">
                  <a:noFill/>
                </a14:hiddenFill>
              </a:ext>
            </a:extLst>
          </p:spPr>
          <p:txBody>
            <a:bodyPr wrap="none" anchor="ctr"/>
            <a:lstStyle/>
            <a:p>
              <a:endParaRPr lang="en-US" sz="1050"/>
            </a:p>
          </p:txBody>
        </p:sp>
        <p:sp>
          <p:nvSpPr>
            <p:cNvPr id="26" name="Line 34"/>
            <p:cNvSpPr>
              <a:spLocks noChangeShapeType="1"/>
            </p:cNvSpPr>
            <p:nvPr/>
          </p:nvSpPr>
          <p:spPr bwMode="auto">
            <a:xfrm flipH="1">
              <a:off x="1558925" y="4024313"/>
              <a:ext cx="838200" cy="838200"/>
            </a:xfrm>
            <a:prstGeom prst="line">
              <a:avLst/>
            </a:prstGeom>
            <a:noFill/>
            <a:ln w="57150">
              <a:solidFill>
                <a:schemeClr val="tx1"/>
              </a:solidFill>
              <a:round/>
              <a:headEnd/>
              <a:tailEnd type="triangle" w="med" len="med"/>
            </a:ln>
            <a:extLst>
              <a:ext uri="{909E8E84-426E-40dd-AFC4-6F175D3DCCD1}">
                <a14:hiddenFill xmlns="" xmlns:a14="http://schemas.microsoft.com/office/drawing/2010/main">
                  <a:noFill/>
                </a14:hiddenFill>
              </a:ext>
            </a:extLst>
          </p:spPr>
          <p:txBody>
            <a:bodyPr wrap="none" anchor="ctr"/>
            <a:lstStyle/>
            <a:p>
              <a:endParaRPr lang="en-US" sz="1050"/>
            </a:p>
          </p:txBody>
        </p:sp>
        <p:sp>
          <p:nvSpPr>
            <p:cNvPr id="27" name="Text Box 35"/>
            <p:cNvSpPr txBox="1">
              <a:spLocks noChangeArrowheads="1"/>
            </p:cNvSpPr>
            <p:nvPr/>
          </p:nvSpPr>
          <p:spPr bwMode="auto">
            <a:xfrm>
              <a:off x="3082926" y="2678113"/>
              <a:ext cx="474456" cy="48637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100" b="1">
                  <a:solidFill>
                    <a:srgbClr val="FF0000"/>
                  </a:solidFill>
                </a:rPr>
                <a:t>1</a:t>
              </a:r>
            </a:p>
          </p:txBody>
        </p:sp>
        <p:sp>
          <p:nvSpPr>
            <p:cNvPr id="28" name="Text Box 36"/>
            <p:cNvSpPr txBox="1">
              <a:spLocks noChangeArrowheads="1"/>
            </p:cNvSpPr>
            <p:nvPr/>
          </p:nvSpPr>
          <p:spPr bwMode="auto">
            <a:xfrm>
              <a:off x="4149725" y="2754312"/>
              <a:ext cx="474456" cy="48637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100" b="1">
                  <a:solidFill>
                    <a:srgbClr val="FF0000"/>
                  </a:solidFill>
                </a:rPr>
                <a:t>5</a:t>
              </a:r>
            </a:p>
          </p:txBody>
        </p:sp>
        <p:sp>
          <p:nvSpPr>
            <p:cNvPr id="29" name="Text Box 37"/>
            <p:cNvSpPr txBox="1">
              <a:spLocks noChangeArrowheads="1"/>
            </p:cNvSpPr>
            <p:nvPr/>
          </p:nvSpPr>
          <p:spPr bwMode="auto">
            <a:xfrm>
              <a:off x="4987925" y="2601913"/>
              <a:ext cx="474456" cy="48637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100" b="1">
                  <a:solidFill>
                    <a:srgbClr val="FF0000"/>
                  </a:solidFill>
                </a:rPr>
                <a:t>8</a:t>
              </a:r>
            </a:p>
          </p:txBody>
        </p:sp>
        <p:sp>
          <p:nvSpPr>
            <p:cNvPr id="30" name="Text Box 38"/>
            <p:cNvSpPr txBox="1">
              <a:spLocks noChangeArrowheads="1"/>
            </p:cNvSpPr>
            <p:nvPr/>
          </p:nvSpPr>
          <p:spPr bwMode="auto">
            <a:xfrm>
              <a:off x="3387725" y="3973513"/>
              <a:ext cx="474456" cy="48637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100" b="1">
                  <a:solidFill>
                    <a:srgbClr val="FF0000"/>
                  </a:solidFill>
                </a:rPr>
                <a:t>9</a:t>
              </a:r>
            </a:p>
          </p:txBody>
        </p:sp>
        <p:sp>
          <p:nvSpPr>
            <p:cNvPr id="31" name="Text Box 39"/>
            <p:cNvSpPr txBox="1">
              <a:spLocks noChangeArrowheads="1"/>
            </p:cNvSpPr>
            <p:nvPr/>
          </p:nvSpPr>
          <p:spPr bwMode="auto">
            <a:xfrm>
              <a:off x="4378324" y="4202113"/>
              <a:ext cx="486377" cy="48637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100" b="1">
                  <a:solidFill>
                    <a:srgbClr val="FF0000"/>
                  </a:solidFill>
                </a:rPr>
                <a:t>4</a:t>
              </a:r>
            </a:p>
          </p:txBody>
        </p:sp>
        <p:sp>
          <p:nvSpPr>
            <p:cNvPr id="32" name="Text Box 40"/>
            <p:cNvSpPr txBox="1">
              <a:spLocks noChangeArrowheads="1"/>
            </p:cNvSpPr>
            <p:nvPr/>
          </p:nvSpPr>
          <p:spPr bwMode="auto">
            <a:xfrm>
              <a:off x="5292726" y="4354512"/>
              <a:ext cx="474456" cy="48637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100" b="1">
                  <a:solidFill>
                    <a:srgbClr val="FF0000"/>
                  </a:solidFill>
                </a:rPr>
                <a:t>5</a:t>
              </a:r>
            </a:p>
          </p:txBody>
        </p:sp>
        <p:sp>
          <p:nvSpPr>
            <p:cNvPr id="33" name="Text Box 41"/>
            <p:cNvSpPr txBox="1">
              <a:spLocks noChangeArrowheads="1"/>
            </p:cNvSpPr>
            <p:nvPr/>
          </p:nvSpPr>
          <p:spPr bwMode="auto">
            <a:xfrm>
              <a:off x="1787525" y="3871913"/>
              <a:ext cx="474456" cy="48637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100" b="1">
                  <a:solidFill>
                    <a:srgbClr val="FF0000"/>
                  </a:solidFill>
                </a:rPr>
                <a:t>3</a:t>
              </a:r>
            </a:p>
          </p:txBody>
        </p:sp>
        <p:sp>
          <p:nvSpPr>
            <p:cNvPr id="34" name="Text Box 42"/>
            <p:cNvSpPr txBox="1">
              <a:spLocks noChangeArrowheads="1"/>
            </p:cNvSpPr>
            <p:nvPr/>
          </p:nvSpPr>
          <p:spPr bwMode="auto">
            <a:xfrm>
              <a:off x="2244726" y="4202113"/>
              <a:ext cx="486377" cy="48637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100" b="1">
                  <a:solidFill>
                    <a:srgbClr val="FF0000"/>
                  </a:solidFill>
                </a:rPr>
                <a:t>7</a:t>
              </a:r>
            </a:p>
          </p:txBody>
        </p:sp>
        <p:sp>
          <p:nvSpPr>
            <p:cNvPr id="35" name="Text Box 43"/>
            <p:cNvSpPr txBox="1">
              <a:spLocks noChangeArrowheads="1"/>
            </p:cNvSpPr>
            <p:nvPr/>
          </p:nvSpPr>
          <p:spPr bwMode="auto">
            <a:xfrm>
              <a:off x="4302124" y="2006600"/>
              <a:ext cx="564858" cy="48637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050" i="1">
                  <a:solidFill>
                    <a:schemeClr val="accent2"/>
                  </a:solidFill>
                </a:rPr>
                <a:t>8</a:t>
              </a:r>
            </a:p>
          </p:txBody>
        </p:sp>
        <p:sp>
          <p:nvSpPr>
            <p:cNvPr id="36" name="Text Box 44"/>
            <p:cNvSpPr txBox="1">
              <a:spLocks noChangeArrowheads="1"/>
            </p:cNvSpPr>
            <p:nvPr/>
          </p:nvSpPr>
          <p:spPr bwMode="auto">
            <a:xfrm>
              <a:off x="2979738" y="3632200"/>
              <a:ext cx="564858" cy="48637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050" i="1">
                  <a:solidFill>
                    <a:schemeClr val="accent2"/>
                  </a:solidFill>
                </a:rPr>
                <a:t>8</a:t>
              </a:r>
            </a:p>
          </p:txBody>
        </p:sp>
        <p:sp>
          <p:nvSpPr>
            <p:cNvPr id="37" name="Text Box 45"/>
            <p:cNvSpPr txBox="1">
              <a:spLocks noChangeArrowheads="1"/>
            </p:cNvSpPr>
            <p:nvPr/>
          </p:nvSpPr>
          <p:spPr bwMode="auto">
            <a:xfrm>
              <a:off x="4511675" y="3490912"/>
              <a:ext cx="564858" cy="48637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050" i="1">
                  <a:solidFill>
                    <a:schemeClr val="accent2"/>
                  </a:solidFill>
                </a:rPr>
                <a:t>4</a:t>
              </a:r>
            </a:p>
          </p:txBody>
        </p:sp>
        <p:sp>
          <p:nvSpPr>
            <p:cNvPr id="38" name="Text Box 46"/>
            <p:cNvSpPr txBox="1">
              <a:spLocks noChangeArrowheads="1"/>
            </p:cNvSpPr>
            <p:nvPr/>
          </p:nvSpPr>
          <p:spPr bwMode="auto">
            <a:xfrm>
              <a:off x="6359525" y="3567112"/>
              <a:ext cx="336550" cy="48637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050" i="1">
                  <a:solidFill>
                    <a:schemeClr val="accent2"/>
                  </a:solidFill>
                </a:rPr>
                <a:t>3</a:t>
              </a:r>
            </a:p>
          </p:txBody>
        </p:sp>
        <p:sp>
          <p:nvSpPr>
            <p:cNvPr id="39" name="Text Box 47"/>
            <p:cNvSpPr txBox="1">
              <a:spLocks noChangeArrowheads="1"/>
            </p:cNvSpPr>
            <p:nvPr/>
          </p:nvSpPr>
          <p:spPr bwMode="auto">
            <a:xfrm>
              <a:off x="3082926" y="4938712"/>
              <a:ext cx="623468" cy="48637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050" i="1">
                  <a:solidFill>
                    <a:schemeClr val="accent2"/>
                  </a:solidFill>
                  <a:sym typeface="Symbol" charset="0"/>
                </a:rPr>
                <a:t></a:t>
              </a:r>
            </a:p>
          </p:txBody>
        </p:sp>
        <p:sp>
          <p:nvSpPr>
            <p:cNvPr id="40" name="Text Box 48"/>
            <p:cNvSpPr txBox="1">
              <a:spLocks noChangeArrowheads="1"/>
            </p:cNvSpPr>
            <p:nvPr/>
          </p:nvSpPr>
          <p:spPr bwMode="auto">
            <a:xfrm>
              <a:off x="1635126" y="4989514"/>
              <a:ext cx="623468" cy="48637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050" i="1">
                  <a:solidFill>
                    <a:schemeClr val="accent2"/>
                  </a:solidFill>
                  <a:sym typeface="Symbol" charset="0"/>
                </a:rPr>
                <a:t></a:t>
              </a:r>
              <a:endParaRPr lang="en-US" sz="1050" i="1">
                <a:solidFill>
                  <a:schemeClr val="accent2"/>
                </a:solidFill>
              </a:endParaRPr>
            </a:p>
          </p:txBody>
        </p:sp>
        <p:sp>
          <p:nvSpPr>
            <p:cNvPr id="41" name="Text Box 49"/>
            <p:cNvSpPr txBox="1">
              <a:spLocks noChangeArrowheads="1"/>
            </p:cNvSpPr>
            <p:nvPr/>
          </p:nvSpPr>
          <p:spPr bwMode="auto">
            <a:xfrm>
              <a:off x="4683125" y="5041900"/>
              <a:ext cx="564858" cy="48637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050" i="1">
                  <a:solidFill>
                    <a:schemeClr val="accent2"/>
                  </a:solidFill>
                </a:rPr>
                <a:t>0</a:t>
              </a:r>
            </a:p>
          </p:txBody>
        </p:sp>
        <p:sp>
          <p:nvSpPr>
            <p:cNvPr id="42" name="Freeform 59"/>
            <p:cNvSpPr>
              <a:spLocks/>
            </p:cNvSpPr>
            <p:nvPr/>
          </p:nvSpPr>
          <p:spPr bwMode="auto">
            <a:xfrm>
              <a:off x="2724150" y="2455863"/>
              <a:ext cx="1022350" cy="1057275"/>
            </a:xfrm>
            <a:custGeom>
              <a:avLst/>
              <a:gdLst>
                <a:gd name="T0" fmla="*/ 0 w 644"/>
                <a:gd name="T1" fmla="*/ 2147483647 h 666"/>
                <a:gd name="T2" fmla="*/ 2147483647 w 644"/>
                <a:gd name="T3" fmla="*/ 2147483647 h 666"/>
                <a:gd name="T4" fmla="*/ 2147483647 w 644"/>
                <a:gd name="T5" fmla="*/ 2147483647 h 666"/>
                <a:gd name="T6" fmla="*/ 0 60000 65536"/>
                <a:gd name="T7" fmla="*/ 0 60000 65536"/>
                <a:gd name="T8" fmla="*/ 0 60000 65536"/>
                <a:gd name="T9" fmla="*/ 0 w 644"/>
                <a:gd name="T10" fmla="*/ 0 h 666"/>
                <a:gd name="T11" fmla="*/ 644 w 644"/>
                <a:gd name="T12" fmla="*/ 666 h 666"/>
              </a:gdLst>
              <a:ahLst/>
              <a:cxnLst>
                <a:cxn ang="T6">
                  <a:pos x="T0" y="T1"/>
                </a:cxn>
                <a:cxn ang="T7">
                  <a:pos x="T2" y="T3"/>
                </a:cxn>
                <a:cxn ang="T8">
                  <a:pos x="T4" y="T5"/>
                </a:cxn>
              </a:cxnLst>
              <a:rect l="T9" t="T10" r="T11" b="T12"/>
              <a:pathLst>
                <a:path w="644" h="666">
                  <a:moveTo>
                    <a:pt x="0" y="666"/>
                  </a:moveTo>
                  <a:cubicBezTo>
                    <a:pt x="20" y="443"/>
                    <a:pt x="40" y="220"/>
                    <a:pt x="147" y="110"/>
                  </a:cubicBezTo>
                  <a:cubicBezTo>
                    <a:pt x="254" y="0"/>
                    <a:pt x="449" y="3"/>
                    <a:pt x="644" y="6"/>
                  </a:cubicBezTo>
                </a:path>
              </a:pathLst>
            </a:custGeom>
            <a:noFill/>
            <a:ln w="19050">
              <a:solidFill>
                <a:srgbClr val="CC00CC"/>
              </a:solidFill>
              <a:round/>
              <a:headEnd/>
              <a:tailEnd type="arrow" w="med" len="med"/>
            </a:ln>
            <a:extLst>
              <a:ext uri="{909E8E84-426E-40dd-AFC4-6F175D3DCCD1}">
                <a14:hiddenFill xmlns="" xmlns:a14="http://schemas.microsoft.com/office/drawing/2010/main">
                  <a:solidFill>
                    <a:srgbClr val="FFFFFF"/>
                  </a:solidFill>
                </a14:hiddenFill>
              </a:ext>
            </a:extLst>
          </p:spPr>
          <p:txBody>
            <a:bodyPr wrap="none" anchor="ctr"/>
            <a:lstStyle/>
            <a:p>
              <a:endParaRPr lang="en-US" sz="1050"/>
            </a:p>
          </p:txBody>
        </p:sp>
        <p:sp>
          <p:nvSpPr>
            <p:cNvPr id="43" name="Freeform 61"/>
            <p:cNvSpPr>
              <a:spLocks/>
            </p:cNvSpPr>
            <p:nvPr/>
          </p:nvSpPr>
          <p:spPr bwMode="auto">
            <a:xfrm>
              <a:off x="1265238" y="3784600"/>
              <a:ext cx="1168400" cy="1101725"/>
            </a:xfrm>
            <a:custGeom>
              <a:avLst/>
              <a:gdLst>
                <a:gd name="T0" fmla="*/ 0 w 644"/>
                <a:gd name="T1" fmla="*/ 2147483647 h 666"/>
                <a:gd name="T2" fmla="*/ 2147483647 w 644"/>
                <a:gd name="T3" fmla="*/ 2147483647 h 666"/>
                <a:gd name="T4" fmla="*/ 2147483647 w 644"/>
                <a:gd name="T5" fmla="*/ 2147483647 h 666"/>
                <a:gd name="T6" fmla="*/ 0 60000 65536"/>
                <a:gd name="T7" fmla="*/ 0 60000 65536"/>
                <a:gd name="T8" fmla="*/ 0 60000 65536"/>
                <a:gd name="T9" fmla="*/ 0 w 644"/>
                <a:gd name="T10" fmla="*/ 0 h 666"/>
                <a:gd name="T11" fmla="*/ 644 w 644"/>
                <a:gd name="T12" fmla="*/ 666 h 666"/>
              </a:gdLst>
              <a:ahLst/>
              <a:cxnLst>
                <a:cxn ang="T6">
                  <a:pos x="T0" y="T1"/>
                </a:cxn>
                <a:cxn ang="T7">
                  <a:pos x="T2" y="T3"/>
                </a:cxn>
                <a:cxn ang="T8">
                  <a:pos x="T4" y="T5"/>
                </a:cxn>
              </a:cxnLst>
              <a:rect l="T9" t="T10" r="T11" b="T12"/>
              <a:pathLst>
                <a:path w="644" h="666">
                  <a:moveTo>
                    <a:pt x="0" y="666"/>
                  </a:moveTo>
                  <a:cubicBezTo>
                    <a:pt x="20" y="443"/>
                    <a:pt x="40" y="220"/>
                    <a:pt x="147" y="110"/>
                  </a:cubicBezTo>
                  <a:cubicBezTo>
                    <a:pt x="254" y="0"/>
                    <a:pt x="449" y="3"/>
                    <a:pt x="644" y="6"/>
                  </a:cubicBezTo>
                </a:path>
              </a:pathLst>
            </a:custGeom>
            <a:noFill/>
            <a:ln w="19050">
              <a:solidFill>
                <a:srgbClr val="CC00CC"/>
              </a:solidFill>
              <a:round/>
              <a:headEnd/>
              <a:tailEnd type="arrow" w="med" len="med"/>
            </a:ln>
            <a:extLst>
              <a:ext uri="{909E8E84-426E-40dd-AFC4-6F175D3DCCD1}">
                <a14:hiddenFill xmlns="" xmlns:a14="http://schemas.microsoft.com/office/drawing/2010/main">
                  <a:solidFill>
                    <a:srgbClr val="FFFFFF"/>
                  </a:solidFill>
                </a14:hiddenFill>
              </a:ext>
            </a:extLst>
          </p:spPr>
          <p:txBody>
            <a:bodyPr wrap="none" anchor="ctr"/>
            <a:lstStyle/>
            <a:p>
              <a:endParaRPr lang="en-US" sz="1050"/>
            </a:p>
          </p:txBody>
        </p:sp>
        <p:sp>
          <p:nvSpPr>
            <p:cNvPr id="44" name="Freeform 62"/>
            <p:cNvSpPr>
              <a:spLocks/>
            </p:cNvSpPr>
            <p:nvPr/>
          </p:nvSpPr>
          <p:spPr bwMode="auto">
            <a:xfrm>
              <a:off x="2949575" y="4189413"/>
              <a:ext cx="212725" cy="812800"/>
            </a:xfrm>
            <a:custGeom>
              <a:avLst/>
              <a:gdLst>
                <a:gd name="T0" fmla="*/ 2147483647 w 134"/>
                <a:gd name="T1" fmla="*/ 2147483647 h 512"/>
                <a:gd name="T2" fmla="*/ 2147483647 w 134"/>
                <a:gd name="T3" fmla="*/ 2147483647 h 512"/>
                <a:gd name="T4" fmla="*/ 0 w 134"/>
                <a:gd name="T5" fmla="*/ 0 h 512"/>
                <a:gd name="T6" fmla="*/ 0 60000 65536"/>
                <a:gd name="T7" fmla="*/ 0 60000 65536"/>
                <a:gd name="T8" fmla="*/ 0 60000 65536"/>
                <a:gd name="T9" fmla="*/ 0 w 134"/>
                <a:gd name="T10" fmla="*/ 0 h 512"/>
                <a:gd name="T11" fmla="*/ 134 w 134"/>
                <a:gd name="T12" fmla="*/ 512 h 512"/>
              </a:gdLst>
              <a:ahLst/>
              <a:cxnLst>
                <a:cxn ang="T6">
                  <a:pos x="T0" y="T1"/>
                </a:cxn>
                <a:cxn ang="T7">
                  <a:pos x="T2" y="T3"/>
                </a:cxn>
                <a:cxn ang="T8">
                  <a:pos x="T4" y="T5"/>
                </a:cxn>
              </a:cxnLst>
              <a:rect l="T9" t="T10" r="T11" b="T12"/>
              <a:pathLst>
                <a:path w="134" h="512">
                  <a:moveTo>
                    <a:pt x="54" y="512"/>
                  </a:moveTo>
                  <a:cubicBezTo>
                    <a:pt x="94" y="421"/>
                    <a:pt x="134" y="330"/>
                    <a:pt x="125" y="245"/>
                  </a:cubicBezTo>
                  <a:cubicBezTo>
                    <a:pt x="116" y="160"/>
                    <a:pt x="21" y="42"/>
                    <a:pt x="0" y="0"/>
                  </a:cubicBezTo>
                </a:path>
              </a:pathLst>
            </a:custGeom>
            <a:noFill/>
            <a:ln w="19050">
              <a:solidFill>
                <a:srgbClr val="CC00CC"/>
              </a:solidFill>
              <a:round/>
              <a:headEnd/>
              <a:tailEnd type="arrow" w="med" len="med"/>
            </a:ln>
            <a:extLst>
              <a:ext uri="{909E8E84-426E-40dd-AFC4-6F175D3DCCD1}">
                <a14:hiddenFill xmlns="" xmlns:a14="http://schemas.microsoft.com/office/drawing/2010/main">
                  <a:solidFill>
                    <a:srgbClr val="FFFFFF"/>
                  </a:solidFill>
                </a14:hiddenFill>
              </a:ext>
            </a:extLst>
          </p:spPr>
          <p:txBody>
            <a:bodyPr wrap="none" anchor="ctr"/>
            <a:lstStyle/>
            <a:p>
              <a:endParaRPr lang="en-US" sz="1050"/>
            </a:p>
          </p:txBody>
        </p:sp>
        <p:sp>
          <p:nvSpPr>
            <p:cNvPr id="45" name="Freeform 63"/>
            <p:cNvSpPr>
              <a:spLocks/>
            </p:cNvSpPr>
            <p:nvPr/>
          </p:nvSpPr>
          <p:spPr bwMode="auto">
            <a:xfrm>
              <a:off x="4400550" y="4203700"/>
              <a:ext cx="463550" cy="838200"/>
            </a:xfrm>
            <a:custGeom>
              <a:avLst/>
              <a:gdLst>
                <a:gd name="T0" fmla="*/ 2147483647 w 134"/>
                <a:gd name="T1" fmla="*/ 2147483647 h 512"/>
                <a:gd name="T2" fmla="*/ 2147483647 w 134"/>
                <a:gd name="T3" fmla="*/ 2147483647 h 512"/>
                <a:gd name="T4" fmla="*/ 0 w 134"/>
                <a:gd name="T5" fmla="*/ 0 h 512"/>
                <a:gd name="T6" fmla="*/ 0 60000 65536"/>
                <a:gd name="T7" fmla="*/ 0 60000 65536"/>
                <a:gd name="T8" fmla="*/ 0 60000 65536"/>
                <a:gd name="T9" fmla="*/ 0 w 134"/>
                <a:gd name="T10" fmla="*/ 0 h 512"/>
                <a:gd name="T11" fmla="*/ 134 w 134"/>
                <a:gd name="T12" fmla="*/ 512 h 512"/>
              </a:gdLst>
              <a:ahLst/>
              <a:cxnLst>
                <a:cxn ang="T6">
                  <a:pos x="T0" y="T1"/>
                </a:cxn>
                <a:cxn ang="T7">
                  <a:pos x="T2" y="T3"/>
                </a:cxn>
                <a:cxn ang="T8">
                  <a:pos x="T4" y="T5"/>
                </a:cxn>
              </a:cxnLst>
              <a:rect l="T9" t="T10" r="T11" b="T12"/>
              <a:pathLst>
                <a:path w="134" h="512">
                  <a:moveTo>
                    <a:pt x="54" y="512"/>
                  </a:moveTo>
                  <a:cubicBezTo>
                    <a:pt x="94" y="421"/>
                    <a:pt x="134" y="330"/>
                    <a:pt x="125" y="245"/>
                  </a:cubicBezTo>
                  <a:cubicBezTo>
                    <a:pt x="116" y="160"/>
                    <a:pt x="21" y="42"/>
                    <a:pt x="0" y="0"/>
                  </a:cubicBezTo>
                </a:path>
              </a:pathLst>
            </a:custGeom>
            <a:noFill/>
            <a:ln w="19050">
              <a:solidFill>
                <a:srgbClr val="CC00CC"/>
              </a:solidFill>
              <a:round/>
              <a:headEnd/>
              <a:tailEnd type="arrow" w="med" len="med"/>
            </a:ln>
            <a:extLst>
              <a:ext uri="{909E8E84-426E-40dd-AFC4-6F175D3DCCD1}">
                <a14:hiddenFill xmlns="" xmlns:a14="http://schemas.microsoft.com/office/drawing/2010/main">
                  <a:solidFill>
                    <a:srgbClr val="FFFFFF"/>
                  </a:solidFill>
                </a14:hiddenFill>
              </a:ext>
            </a:extLst>
          </p:spPr>
          <p:txBody>
            <a:bodyPr wrap="none" anchor="ctr"/>
            <a:lstStyle/>
            <a:p>
              <a:endParaRPr lang="en-US" sz="1050"/>
            </a:p>
          </p:txBody>
        </p:sp>
        <p:sp>
          <p:nvSpPr>
            <p:cNvPr id="46" name="Freeform 64"/>
            <p:cNvSpPr>
              <a:spLocks/>
            </p:cNvSpPr>
            <p:nvPr/>
          </p:nvSpPr>
          <p:spPr bwMode="auto">
            <a:xfrm>
              <a:off x="4327525" y="2781300"/>
              <a:ext cx="463550" cy="838200"/>
            </a:xfrm>
            <a:custGeom>
              <a:avLst/>
              <a:gdLst>
                <a:gd name="T0" fmla="*/ 2147483647 w 134"/>
                <a:gd name="T1" fmla="*/ 2147483647 h 512"/>
                <a:gd name="T2" fmla="*/ 2147483647 w 134"/>
                <a:gd name="T3" fmla="*/ 2147483647 h 512"/>
                <a:gd name="T4" fmla="*/ 0 w 134"/>
                <a:gd name="T5" fmla="*/ 0 h 512"/>
                <a:gd name="T6" fmla="*/ 0 60000 65536"/>
                <a:gd name="T7" fmla="*/ 0 60000 65536"/>
                <a:gd name="T8" fmla="*/ 0 60000 65536"/>
                <a:gd name="T9" fmla="*/ 0 w 134"/>
                <a:gd name="T10" fmla="*/ 0 h 512"/>
                <a:gd name="T11" fmla="*/ 134 w 134"/>
                <a:gd name="T12" fmla="*/ 512 h 512"/>
              </a:gdLst>
              <a:ahLst/>
              <a:cxnLst>
                <a:cxn ang="T6">
                  <a:pos x="T0" y="T1"/>
                </a:cxn>
                <a:cxn ang="T7">
                  <a:pos x="T2" y="T3"/>
                </a:cxn>
                <a:cxn ang="T8">
                  <a:pos x="T4" y="T5"/>
                </a:cxn>
              </a:cxnLst>
              <a:rect l="T9" t="T10" r="T11" b="T12"/>
              <a:pathLst>
                <a:path w="134" h="512">
                  <a:moveTo>
                    <a:pt x="54" y="512"/>
                  </a:moveTo>
                  <a:cubicBezTo>
                    <a:pt x="94" y="421"/>
                    <a:pt x="134" y="330"/>
                    <a:pt x="125" y="245"/>
                  </a:cubicBezTo>
                  <a:cubicBezTo>
                    <a:pt x="116" y="160"/>
                    <a:pt x="21" y="42"/>
                    <a:pt x="0" y="0"/>
                  </a:cubicBezTo>
                </a:path>
              </a:pathLst>
            </a:custGeom>
            <a:noFill/>
            <a:ln w="19050">
              <a:solidFill>
                <a:srgbClr val="CC00CC"/>
              </a:solidFill>
              <a:round/>
              <a:headEnd/>
              <a:tailEnd type="arrow" w="med" len="med"/>
            </a:ln>
            <a:extLst>
              <a:ext uri="{909E8E84-426E-40dd-AFC4-6F175D3DCCD1}">
                <a14:hiddenFill xmlns="" xmlns:a14="http://schemas.microsoft.com/office/drawing/2010/main">
                  <a:solidFill>
                    <a:srgbClr val="FFFFFF"/>
                  </a:solidFill>
                </a14:hiddenFill>
              </a:ext>
            </a:extLst>
          </p:spPr>
          <p:txBody>
            <a:bodyPr wrap="none" anchor="ctr"/>
            <a:lstStyle/>
            <a:p>
              <a:endParaRPr lang="en-US" sz="1050"/>
            </a:p>
          </p:txBody>
        </p:sp>
        <p:sp>
          <p:nvSpPr>
            <p:cNvPr id="47" name="Freeform 67"/>
            <p:cNvSpPr>
              <a:spLocks/>
            </p:cNvSpPr>
            <p:nvPr/>
          </p:nvSpPr>
          <p:spPr bwMode="auto">
            <a:xfrm>
              <a:off x="4524375" y="2406650"/>
              <a:ext cx="1706563" cy="1133475"/>
            </a:xfrm>
            <a:custGeom>
              <a:avLst/>
              <a:gdLst>
                <a:gd name="T0" fmla="*/ 2147483647 w 1075"/>
                <a:gd name="T1" fmla="*/ 2147483647 h 714"/>
                <a:gd name="T2" fmla="*/ 2147483647 w 1075"/>
                <a:gd name="T3" fmla="*/ 2147483647 h 714"/>
                <a:gd name="T4" fmla="*/ 0 w 1075"/>
                <a:gd name="T5" fmla="*/ 2147483647 h 714"/>
                <a:gd name="T6" fmla="*/ 0 60000 65536"/>
                <a:gd name="T7" fmla="*/ 0 60000 65536"/>
                <a:gd name="T8" fmla="*/ 0 60000 65536"/>
                <a:gd name="T9" fmla="*/ 0 w 1075"/>
                <a:gd name="T10" fmla="*/ 0 h 714"/>
                <a:gd name="T11" fmla="*/ 1075 w 1075"/>
                <a:gd name="T12" fmla="*/ 714 h 714"/>
              </a:gdLst>
              <a:ahLst/>
              <a:cxnLst>
                <a:cxn ang="T6">
                  <a:pos x="T0" y="T1"/>
                </a:cxn>
                <a:cxn ang="T7">
                  <a:pos x="T2" y="T3"/>
                </a:cxn>
                <a:cxn ang="T8">
                  <a:pos x="T4" y="T5"/>
                </a:cxn>
              </a:cxnLst>
              <a:rect l="T9" t="T10" r="T11" b="T12"/>
              <a:pathLst>
                <a:path w="1075" h="714">
                  <a:moveTo>
                    <a:pt x="1075" y="714"/>
                  </a:moveTo>
                  <a:cubicBezTo>
                    <a:pt x="1044" y="471"/>
                    <a:pt x="1014" y="228"/>
                    <a:pt x="835" y="114"/>
                  </a:cubicBezTo>
                  <a:cubicBezTo>
                    <a:pt x="656" y="0"/>
                    <a:pt x="144" y="46"/>
                    <a:pt x="0" y="32"/>
                  </a:cubicBezTo>
                </a:path>
              </a:pathLst>
            </a:custGeom>
            <a:noFill/>
            <a:ln w="19050">
              <a:solidFill>
                <a:srgbClr val="CC00CC"/>
              </a:solidFill>
              <a:round/>
              <a:headEnd/>
              <a:tailEnd type="arrow" w="med" len="med"/>
            </a:ln>
            <a:extLst>
              <a:ext uri="{909E8E84-426E-40dd-AFC4-6F175D3DCCD1}">
                <a14:hiddenFill xmlns="" xmlns:a14="http://schemas.microsoft.com/office/drawing/2010/main">
                  <a:solidFill>
                    <a:srgbClr val="FFFFFF"/>
                  </a:solidFill>
                </a14:hiddenFill>
              </a:ext>
            </a:extLst>
          </p:spPr>
          <p:txBody>
            <a:bodyPr wrap="none" anchor="ctr"/>
            <a:lstStyle/>
            <a:p>
              <a:endParaRPr lang="en-US" sz="1050"/>
            </a:p>
          </p:txBody>
        </p:sp>
        <p:sp>
          <p:nvSpPr>
            <p:cNvPr id="48" name="Text Box 70"/>
            <p:cNvSpPr txBox="1">
              <a:spLocks noChangeArrowheads="1"/>
            </p:cNvSpPr>
            <p:nvPr/>
          </p:nvSpPr>
          <p:spPr bwMode="auto">
            <a:xfrm>
              <a:off x="3444876" y="2027239"/>
              <a:ext cx="474456" cy="48637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100">
                  <a:solidFill>
                    <a:srgbClr val="00FF00"/>
                  </a:solidFill>
                </a:rPr>
                <a:t>0</a:t>
              </a:r>
              <a:endParaRPr lang="en-US" sz="1100" b="1">
                <a:solidFill>
                  <a:srgbClr val="FF0000"/>
                </a:solidFill>
              </a:endParaRPr>
            </a:p>
          </p:txBody>
        </p:sp>
        <p:sp>
          <p:nvSpPr>
            <p:cNvPr id="49" name="Text Box 71"/>
            <p:cNvSpPr txBox="1">
              <a:spLocks noChangeArrowheads="1"/>
            </p:cNvSpPr>
            <p:nvPr/>
          </p:nvSpPr>
          <p:spPr bwMode="auto">
            <a:xfrm>
              <a:off x="2036763" y="3454400"/>
              <a:ext cx="474456" cy="48637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100">
                  <a:solidFill>
                    <a:srgbClr val="00FF00"/>
                  </a:solidFill>
                </a:rPr>
                <a:t>1</a:t>
              </a:r>
              <a:endParaRPr lang="en-US" sz="1100" b="1">
                <a:solidFill>
                  <a:srgbClr val="FF0000"/>
                </a:solidFill>
              </a:endParaRPr>
            </a:p>
          </p:txBody>
        </p:sp>
        <p:sp>
          <p:nvSpPr>
            <p:cNvPr id="50" name="Text Box 72"/>
            <p:cNvSpPr txBox="1">
              <a:spLocks noChangeArrowheads="1"/>
            </p:cNvSpPr>
            <p:nvPr/>
          </p:nvSpPr>
          <p:spPr bwMode="auto">
            <a:xfrm>
              <a:off x="739775" y="4927600"/>
              <a:ext cx="474456" cy="48637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100">
                  <a:solidFill>
                    <a:srgbClr val="00FF00"/>
                  </a:solidFill>
                </a:rPr>
                <a:t>4</a:t>
              </a:r>
              <a:endParaRPr lang="en-US" sz="1100" b="1">
                <a:solidFill>
                  <a:srgbClr val="FF0000"/>
                </a:solidFill>
              </a:endParaRPr>
            </a:p>
          </p:txBody>
        </p:sp>
        <p:sp>
          <p:nvSpPr>
            <p:cNvPr id="51" name="Text Box 73"/>
            <p:cNvSpPr txBox="1">
              <a:spLocks noChangeArrowheads="1"/>
            </p:cNvSpPr>
            <p:nvPr/>
          </p:nvSpPr>
          <p:spPr bwMode="auto">
            <a:xfrm>
              <a:off x="2149475" y="4927600"/>
              <a:ext cx="474456" cy="48637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100">
                  <a:solidFill>
                    <a:srgbClr val="00FF00"/>
                  </a:solidFill>
                </a:rPr>
                <a:t>8</a:t>
              </a:r>
              <a:endParaRPr lang="en-US" sz="1100" b="1">
                <a:solidFill>
                  <a:srgbClr val="FF0000"/>
                </a:solidFill>
              </a:endParaRPr>
            </a:p>
          </p:txBody>
        </p:sp>
        <p:sp>
          <p:nvSpPr>
            <p:cNvPr id="52" name="Text Box 74"/>
            <p:cNvSpPr txBox="1">
              <a:spLocks noChangeArrowheads="1"/>
            </p:cNvSpPr>
            <p:nvPr/>
          </p:nvSpPr>
          <p:spPr bwMode="auto">
            <a:xfrm>
              <a:off x="3635375" y="4953000"/>
              <a:ext cx="474456" cy="48637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100">
                  <a:solidFill>
                    <a:srgbClr val="00FF00"/>
                  </a:solidFill>
                </a:rPr>
                <a:t>9</a:t>
              </a:r>
              <a:endParaRPr lang="en-US" sz="1100" b="1">
                <a:solidFill>
                  <a:srgbClr val="FF0000"/>
                </a:solidFill>
              </a:endParaRPr>
            </a:p>
          </p:txBody>
        </p:sp>
        <p:sp>
          <p:nvSpPr>
            <p:cNvPr id="53" name="Text Box 75"/>
            <p:cNvSpPr txBox="1">
              <a:spLocks noChangeArrowheads="1"/>
            </p:cNvSpPr>
            <p:nvPr/>
          </p:nvSpPr>
          <p:spPr bwMode="auto">
            <a:xfrm>
              <a:off x="5349875" y="3567114"/>
              <a:ext cx="474456" cy="48637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100">
                  <a:solidFill>
                    <a:srgbClr val="00FF00"/>
                  </a:solidFill>
                </a:rPr>
                <a:t>8</a:t>
              </a:r>
              <a:endParaRPr lang="en-US" sz="1100" b="1">
                <a:solidFill>
                  <a:srgbClr val="FF0000"/>
                </a:solidFill>
              </a:endParaRPr>
            </a:p>
          </p:txBody>
        </p:sp>
        <p:sp>
          <p:nvSpPr>
            <p:cNvPr id="54" name="Text Box 76"/>
            <p:cNvSpPr txBox="1">
              <a:spLocks noChangeArrowheads="1"/>
            </p:cNvSpPr>
            <p:nvPr/>
          </p:nvSpPr>
          <p:spPr bwMode="auto">
            <a:xfrm>
              <a:off x="3635375" y="3567114"/>
              <a:ext cx="474456" cy="48637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1100">
                  <a:solidFill>
                    <a:srgbClr val="00FF00"/>
                  </a:solidFill>
                </a:rPr>
                <a:t>5</a:t>
              </a:r>
              <a:endParaRPr lang="en-US" sz="1100" b="1">
                <a:solidFill>
                  <a:srgbClr val="FF0000"/>
                </a:solidFill>
              </a:endParaRPr>
            </a:p>
          </p:txBody>
        </p:sp>
      </p:gr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69" name="Rectangle 2"/>
          <p:cNvSpPr>
            <a:spLocks noGrp="1" noChangeArrowheads="1"/>
          </p:cNvSpPr>
          <p:nvPr>
            <p:ph type="title"/>
          </p:nvPr>
        </p:nvSpPr>
        <p:spPr>
          <a:xfrm>
            <a:off x="685800" y="152400"/>
            <a:ext cx="7772400" cy="1143000"/>
          </a:xfrm>
        </p:spPr>
        <p:txBody>
          <a:bodyPr/>
          <a:lstStyle/>
          <a:p>
            <a:r>
              <a:rPr lang="en-US">
                <a:latin typeface="Calibri" charset="0"/>
                <a:ea typeface="ＭＳ Ｐゴシック" charset="0"/>
                <a:cs typeface="ＭＳ Ｐゴシック" charset="0"/>
              </a:rPr>
              <a:t>Proof of the optimality of A*</a:t>
            </a:r>
          </a:p>
        </p:txBody>
      </p:sp>
      <p:sp>
        <p:nvSpPr>
          <p:cNvPr id="58370" name="Rectangle 3"/>
          <p:cNvSpPr>
            <a:spLocks noGrp="1" noChangeArrowheads="1"/>
          </p:cNvSpPr>
          <p:nvPr>
            <p:ph type="body" idx="1"/>
          </p:nvPr>
        </p:nvSpPr>
        <p:spPr>
          <a:xfrm>
            <a:off x="381000" y="1066800"/>
            <a:ext cx="8458200" cy="5181600"/>
          </a:xfrm>
        </p:spPr>
        <p:txBody>
          <a:bodyPr/>
          <a:lstStyle/>
          <a:p>
            <a:pPr marL="236538" indent="-236538"/>
            <a:r>
              <a:rPr lang="en-US" dirty="0">
                <a:latin typeface="Calibri" charset="0"/>
                <a:ea typeface="ＭＳ Ｐゴシック" charset="0"/>
                <a:cs typeface="ＭＳ Ｐゴシック" charset="0"/>
              </a:rPr>
              <a:t>Assume that A* has selected G2, a goal state with a suboptimal solution, i.e., g(G2) &gt; f*</a:t>
            </a:r>
          </a:p>
          <a:p>
            <a:pPr marL="236538" indent="-236538"/>
            <a:r>
              <a:rPr lang="en-US" dirty="0">
                <a:latin typeface="Calibri" charset="0"/>
                <a:ea typeface="ＭＳ Ｐゴシック" charset="0"/>
                <a:cs typeface="ＭＳ Ｐゴシック" charset="0"/>
              </a:rPr>
              <a:t>Proof by contradiction shows it’s impossible</a:t>
            </a:r>
          </a:p>
          <a:p>
            <a:pPr marL="461963" lvl="1" indent="-231775"/>
            <a:r>
              <a:rPr lang="en-US" dirty="0">
                <a:latin typeface="Calibri" charset="0"/>
                <a:ea typeface="ＭＳ Ｐゴシック" charset="0"/>
              </a:rPr>
              <a:t>Choose a node n on an optimal path to G</a:t>
            </a:r>
          </a:p>
          <a:p>
            <a:pPr marL="461963" lvl="1" indent="-231775"/>
            <a:r>
              <a:rPr lang="en-US" dirty="0">
                <a:latin typeface="Calibri" charset="0"/>
                <a:ea typeface="ＭＳ Ｐゴシック" charset="0"/>
              </a:rPr>
              <a:t>Because h(n) is admissible,  f* &gt;= f(n)</a:t>
            </a:r>
          </a:p>
          <a:p>
            <a:pPr marL="461963" lvl="1" indent="-231775"/>
            <a:r>
              <a:rPr lang="en-US" dirty="0">
                <a:latin typeface="Calibri" charset="0"/>
                <a:ea typeface="ＭＳ Ｐゴシック" charset="0"/>
              </a:rPr>
              <a:t>If we choose G2 instead of n for expansion, then</a:t>
            </a:r>
            <a:br>
              <a:rPr lang="en-US" dirty="0">
                <a:latin typeface="Calibri" charset="0"/>
                <a:ea typeface="ＭＳ Ｐゴシック" charset="0"/>
              </a:rPr>
            </a:br>
            <a:r>
              <a:rPr lang="en-US" dirty="0">
                <a:latin typeface="Calibri" charset="0"/>
                <a:ea typeface="ＭＳ Ｐゴシック" charset="0"/>
              </a:rPr>
              <a:t>f(n) &gt;= f(G2)</a:t>
            </a:r>
          </a:p>
          <a:p>
            <a:pPr marL="461963" lvl="1" indent="-231775"/>
            <a:r>
              <a:rPr lang="en-US" dirty="0">
                <a:latin typeface="Calibri" charset="0"/>
                <a:ea typeface="ＭＳ Ｐゴシック" charset="0"/>
              </a:rPr>
              <a:t>This implies f* &gt;= f(G2)</a:t>
            </a:r>
          </a:p>
          <a:p>
            <a:pPr marL="461963" lvl="1" indent="-231775"/>
            <a:r>
              <a:rPr lang="en-US" dirty="0">
                <a:latin typeface="Calibri" charset="0"/>
                <a:ea typeface="ＭＳ Ｐゴシック" charset="0"/>
              </a:rPr>
              <a:t>G2 is a goal state: h(G2) = 0, f(G2) = g(G2). </a:t>
            </a:r>
          </a:p>
          <a:p>
            <a:pPr marL="461963" lvl="1" indent="-231775"/>
            <a:r>
              <a:rPr lang="en-US" dirty="0">
                <a:latin typeface="Calibri" charset="0"/>
                <a:ea typeface="ＭＳ Ｐゴシック" charset="0"/>
              </a:rPr>
              <a:t>Therefore f* &gt;= g(G2)</a:t>
            </a:r>
          </a:p>
          <a:p>
            <a:pPr marL="461963" lvl="1" indent="-231775"/>
            <a:r>
              <a:rPr lang="en-US" dirty="0">
                <a:latin typeface="Calibri" charset="0"/>
                <a:ea typeface="ＭＳ Ｐゴシック" charset="0"/>
              </a:rPr>
              <a:t>Contradiction</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7" name="Rectangle 2"/>
          <p:cNvSpPr>
            <a:spLocks noGrp="1" noChangeArrowheads="1"/>
          </p:cNvSpPr>
          <p:nvPr>
            <p:ph type="title"/>
          </p:nvPr>
        </p:nvSpPr>
        <p:spPr>
          <a:xfrm>
            <a:off x="685800" y="381000"/>
            <a:ext cx="7772400" cy="1143000"/>
          </a:xfrm>
        </p:spPr>
        <p:txBody>
          <a:bodyPr/>
          <a:lstStyle/>
          <a:p>
            <a:r>
              <a:rPr lang="en-US">
                <a:latin typeface="Calibri" charset="0"/>
                <a:ea typeface="ＭＳ Ｐゴシック" charset="0"/>
                <a:cs typeface="ＭＳ Ｐゴシック" charset="0"/>
              </a:rPr>
              <a:t>Dealing with hard problems</a:t>
            </a:r>
          </a:p>
        </p:txBody>
      </p:sp>
      <p:sp>
        <p:nvSpPr>
          <p:cNvPr id="60418" name="Rectangle 3"/>
          <p:cNvSpPr>
            <a:spLocks noGrp="1" noChangeArrowheads="1"/>
          </p:cNvSpPr>
          <p:nvPr>
            <p:ph type="body" idx="1"/>
          </p:nvPr>
        </p:nvSpPr>
        <p:spPr>
          <a:xfrm>
            <a:off x="685800" y="1371600"/>
            <a:ext cx="8382000" cy="5334000"/>
          </a:xfrm>
        </p:spPr>
        <p:txBody>
          <a:bodyPr/>
          <a:lstStyle/>
          <a:p>
            <a:r>
              <a:rPr lang="en-US" sz="3000" dirty="0">
                <a:latin typeface="Calibri" charset="0"/>
                <a:ea typeface="ＭＳ Ｐゴシック" charset="0"/>
                <a:cs typeface="ＭＳ Ｐゴシック" charset="0"/>
              </a:rPr>
              <a:t>For large problems, A* may require too much space</a:t>
            </a:r>
          </a:p>
          <a:p>
            <a:r>
              <a:rPr lang="en-US" sz="3000" dirty="0">
                <a:latin typeface="Calibri" charset="0"/>
                <a:ea typeface="ＭＳ Ｐゴシック" charset="0"/>
                <a:cs typeface="ＭＳ Ｐゴシック" charset="0"/>
              </a:rPr>
              <a:t>Variations conserve memory: IDA* and SMA*</a:t>
            </a:r>
          </a:p>
          <a:p>
            <a:r>
              <a:rPr lang="en-US" sz="3000" dirty="0">
                <a:latin typeface="Calibri" charset="0"/>
                <a:ea typeface="ＭＳ Ｐゴシック" charset="0"/>
                <a:cs typeface="ＭＳ Ｐゴシック" charset="0"/>
              </a:rPr>
              <a:t>IDA*, iterative deepening A*, uses successive iteration with growing limits on f, e.g.</a:t>
            </a:r>
          </a:p>
          <a:p>
            <a:pPr lvl="1"/>
            <a:r>
              <a:rPr lang="en-US" dirty="0">
                <a:latin typeface="Calibri" charset="0"/>
                <a:ea typeface="ＭＳ Ｐゴシック" charset="0"/>
              </a:rPr>
              <a:t>A* but don’</a:t>
            </a:r>
            <a:r>
              <a:rPr lang="en-US" altLang="ja-JP" dirty="0">
                <a:latin typeface="Calibri" charset="0"/>
                <a:ea typeface="ＭＳ Ｐゴシック" charset="0"/>
              </a:rPr>
              <a:t>t consider a node n where f(n) &gt;10</a:t>
            </a:r>
          </a:p>
          <a:p>
            <a:pPr lvl="1"/>
            <a:r>
              <a:rPr lang="en-US" dirty="0">
                <a:latin typeface="Calibri" charset="0"/>
                <a:ea typeface="ＭＳ Ｐゴシック" charset="0"/>
              </a:rPr>
              <a:t>A* but don’</a:t>
            </a:r>
            <a:r>
              <a:rPr lang="en-US" altLang="ja-JP" dirty="0">
                <a:latin typeface="Calibri" charset="0"/>
                <a:ea typeface="ＭＳ Ｐゴシック" charset="0"/>
              </a:rPr>
              <a:t>t consider a node n where f(n) &gt;20</a:t>
            </a:r>
          </a:p>
          <a:p>
            <a:pPr lvl="1"/>
            <a:r>
              <a:rPr lang="en-US" dirty="0">
                <a:latin typeface="Calibri" charset="0"/>
                <a:ea typeface="ＭＳ Ｐゴシック" charset="0"/>
              </a:rPr>
              <a:t>A* but don’</a:t>
            </a:r>
            <a:r>
              <a:rPr lang="en-US" altLang="ja-JP" dirty="0">
                <a:latin typeface="Calibri" charset="0"/>
                <a:ea typeface="ＭＳ Ｐゴシック" charset="0"/>
              </a:rPr>
              <a:t>t consider a node n where f(n) &gt;30, ...</a:t>
            </a:r>
          </a:p>
          <a:p>
            <a:r>
              <a:rPr lang="en-US" sz="3000" dirty="0">
                <a:latin typeface="Calibri" charset="0"/>
                <a:ea typeface="ＭＳ Ｐゴシック" charset="0"/>
                <a:cs typeface="ＭＳ Ｐゴシック" charset="0"/>
              </a:rPr>
              <a:t>SMA* -- Simplified Memory-Bounded A*</a:t>
            </a:r>
          </a:p>
          <a:p>
            <a:pPr lvl="1"/>
            <a:r>
              <a:rPr lang="en-US" dirty="0">
                <a:latin typeface="Calibri" charset="0"/>
                <a:ea typeface="ＭＳ Ｐゴシック" charset="0"/>
              </a:rPr>
              <a:t>Uses queue of restricted size to limit memory use</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5" name="Rectangle 2"/>
          <p:cNvSpPr>
            <a:spLocks noGrp="1" noChangeArrowheads="1"/>
          </p:cNvSpPr>
          <p:nvPr>
            <p:ph type="title"/>
          </p:nvPr>
        </p:nvSpPr>
        <p:spPr>
          <a:xfrm>
            <a:off x="152400" y="228600"/>
            <a:ext cx="8839200" cy="1143000"/>
          </a:xfrm>
        </p:spPr>
        <p:txBody>
          <a:bodyPr/>
          <a:lstStyle/>
          <a:p>
            <a:r>
              <a:rPr lang="en-US" sz="5400" dirty="0">
                <a:latin typeface="Calibri" charset="0"/>
                <a:ea typeface="ＭＳ Ｐゴシック" charset="0"/>
                <a:cs typeface="ＭＳ Ｐゴシック" charset="0"/>
              </a:rPr>
              <a:t>How to find good heuristics</a:t>
            </a:r>
          </a:p>
        </p:txBody>
      </p:sp>
      <p:sp>
        <p:nvSpPr>
          <p:cNvPr id="62466" name="Rectangle 3"/>
          <p:cNvSpPr>
            <a:spLocks noGrp="1" noChangeArrowheads="1"/>
          </p:cNvSpPr>
          <p:nvPr>
            <p:ph type="body" idx="1"/>
          </p:nvPr>
        </p:nvSpPr>
        <p:spPr>
          <a:xfrm>
            <a:off x="685800" y="1447800"/>
            <a:ext cx="8077200" cy="4724400"/>
          </a:xfrm>
        </p:spPr>
        <p:txBody>
          <a:bodyPr/>
          <a:lstStyle/>
          <a:p>
            <a:pPr>
              <a:lnSpc>
                <a:spcPct val="110000"/>
              </a:lnSpc>
            </a:pPr>
            <a:r>
              <a:rPr lang="en-US" sz="2800" dirty="0">
                <a:latin typeface="Calibri" charset="0"/>
                <a:ea typeface="ＭＳ Ｐゴシック" charset="0"/>
                <a:cs typeface="ＭＳ Ｐゴシック" charset="0"/>
              </a:rPr>
              <a:t>If h1(n) &lt; h2(n) &lt;= h*(n) for all n, h2 is better than (</a:t>
            </a:r>
            <a:r>
              <a:rPr lang="en-US" sz="2800" b="1" dirty="0">
                <a:solidFill>
                  <a:srgbClr val="000000"/>
                </a:solidFill>
                <a:latin typeface="Calibri" charset="0"/>
                <a:ea typeface="ＭＳ Ｐゴシック" charset="0"/>
                <a:cs typeface="ＭＳ Ｐゴシック" charset="0"/>
              </a:rPr>
              <a:t>dominates</a:t>
            </a:r>
            <a:r>
              <a:rPr lang="en-US" sz="2800" dirty="0">
                <a:latin typeface="Calibri" charset="0"/>
                <a:ea typeface="ＭＳ Ｐゴシック" charset="0"/>
                <a:cs typeface="ＭＳ Ｐゴシック" charset="0"/>
              </a:rPr>
              <a:t>) h1</a:t>
            </a:r>
          </a:p>
          <a:p>
            <a:pPr>
              <a:lnSpc>
                <a:spcPct val="110000"/>
              </a:lnSpc>
            </a:pPr>
            <a:r>
              <a:rPr lang="en-US" sz="2800" b="1" dirty="0">
                <a:latin typeface="Calibri" charset="0"/>
                <a:ea typeface="ＭＳ Ｐゴシック" charset="0"/>
                <a:cs typeface="ＭＳ Ｐゴシック" charset="0"/>
              </a:rPr>
              <a:t>Relaxing problem: </a:t>
            </a:r>
            <a:r>
              <a:rPr lang="en-US" sz="2800" dirty="0">
                <a:latin typeface="Calibri" charset="0"/>
                <a:ea typeface="ＭＳ Ｐゴシック" charset="0"/>
                <a:cs typeface="ＭＳ Ｐゴシック" charset="0"/>
              </a:rPr>
              <a:t>remove constraints for easier problem; use its solution cost as heuristic function</a:t>
            </a:r>
          </a:p>
          <a:p>
            <a:pPr>
              <a:lnSpc>
                <a:spcPct val="110000"/>
              </a:lnSpc>
            </a:pPr>
            <a:r>
              <a:rPr lang="en-US" sz="2800" dirty="0">
                <a:latin typeface="Calibri" charset="0"/>
                <a:ea typeface="ＭＳ Ｐゴシック" charset="0"/>
                <a:cs typeface="ＭＳ Ｐゴシック" charset="0"/>
              </a:rPr>
              <a:t>Max of two admissible heuristics is a </a:t>
            </a:r>
            <a:r>
              <a:rPr lang="en-US" sz="2800" b="1" dirty="0">
                <a:latin typeface="Calibri" charset="0"/>
                <a:ea typeface="ＭＳ Ｐゴシック" charset="0"/>
                <a:cs typeface="ＭＳ Ｐゴシック" charset="0"/>
              </a:rPr>
              <a:t>Combining heuristics</a:t>
            </a:r>
            <a:r>
              <a:rPr lang="en-US" sz="2800" dirty="0">
                <a:latin typeface="Calibri" charset="0"/>
                <a:ea typeface="ＭＳ Ｐゴシック" charset="0"/>
                <a:cs typeface="ＭＳ Ｐゴシック" charset="0"/>
              </a:rPr>
              <a:t>: admissible heuristic, and it’</a:t>
            </a:r>
            <a:r>
              <a:rPr lang="en-US" altLang="ja-JP" sz="2800" dirty="0">
                <a:latin typeface="Calibri" charset="0"/>
                <a:ea typeface="ＭＳ Ｐゴシック" charset="0"/>
                <a:cs typeface="ＭＳ Ｐゴシック" charset="0"/>
              </a:rPr>
              <a:t>s better!</a:t>
            </a:r>
          </a:p>
          <a:p>
            <a:pPr>
              <a:lnSpc>
                <a:spcPct val="110000"/>
              </a:lnSpc>
            </a:pPr>
            <a:r>
              <a:rPr lang="en-US" sz="2800" dirty="0">
                <a:latin typeface="Calibri" charset="0"/>
                <a:ea typeface="ＭＳ Ｐゴシック" charset="0"/>
                <a:cs typeface="ＭＳ Ｐゴシック" charset="0"/>
              </a:rPr>
              <a:t>Use statistical estimates to compute h; may lose admissibility</a:t>
            </a:r>
          </a:p>
          <a:p>
            <a:pPr>
              <a:lnSpc>
                <a:spcPct val="110000"/>
              </a:lnSpc>
            </a:pPr>
            <a:r>
              <a:rPr lang="en-US" sz="2800" dirty="0">
                <a:latin typeface="Calibri" charset="0"/>
                <a:ea typeface="ＭＳ Ｐゴシック" charset="0"/>
                <a:cs typeface="ＭＳ Ｐゴシック" charset="0"/>
              </a:rPr>
              <a:t>Identify good features, then use </a:t>
            </a:r>
            <a:r>
              <a:rPr lang="en-US" sz="2800" b="1" dirty="0">
                <a:latin typeface="Calibri" charset="0"/>
                <a:ea typeface="ＭＳ Ｐゴシック" charset="0"/>
                <a:cs typeface="ＭＳ Ｐゴシック" charset="0"/>
              </a:rPr>
              <a:t>machine learning </a:t>
            </a:r>
            <a:r>
              <a:rPr lang="en-US" sz="2800" dirty="0">
                <a:latin typeface="Calibri" charset="0"/>
                <a:ea typeface="ＭＳ Ｐゴシック" charset="0"/>
                <a:cs typeface="ＭＳ Ｐゴシック" charset="0"/>
              </a:rPr>
              <a:t>to find heuristic function; also may lose admissibility</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64513" name="Rectangle 2"/>
          <p:cNvSpPr>
            <a:spLocks noGrp="1" noChangeArrowheads="1"/>
          </p:cNvSpPr>
          <p:nvPr>
            <p:ph type="title"/>
          </p:nvPr>
        </p:nvSpPr>
        <p:spPr>
          <a:xfrm>
            <a:off x="685800" y="-1588"/>
            <a:ext cx="7772400" cy="1143001"/>
          </a:xfrm>
        </p:spPr>
        <p:txBody>
          <a:bodyPr/>
          <a:lstStyle/>
          <a:p>
            <a:r>
              <a:rPr lang="en-US" sz="3600">
                <a:latin typeface="Calibri" charset="0"/>
                <a:ea typeface="ＭＳ Ｐゴシック" charset="0"/>
                <a:cs typeface="ＭＳ Ｐゴシック" charset="0"/>
              </a:rPr>
              <a:t>In-class Exercise: Creating Heuristics</a:t>
            </a:r>
          </a:p>
        </p:txBody>
      </p:sp>
      <p:pic>
        <p:nvPicPr>
          <p:cNvPr id="64514" name="Picture 4" descr="8"/>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19088" y="1873250"/>
            <a:ext cx="3289300" cy="16049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64515" name="Text Box 5"/>
          <p:cNvSpPr txBox="1">
            <a:spLocks noChangeArrowheads="1"/>
          </p:cNvSpPr>
          <p:nvPr/>
        </p:nvSpPr>
        <p:spPr bwMode="auto">
          <a:xfrm>
            <a:off x="1349375" y="1357313"/>
            <a:ext cx="1249363" cy="4572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a:t>8-Puzzle</a:t>
            </a:r>
          </a:p>
        </p:txBody>
      </p:sp>
      <p:pic>
        <p:nvPicPr>
          <p:cNvPr id="64516" name="Picture 6" descr="i8queens"/>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25475" y="4498975"/>
            <a:ext cx="1922463" cy="17827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64517" name="Text Box 7"/>
          <p:cNvSpPr txBox="1">
            <a:spLocks noChangeArrowheads="1"/>
          </p:cNvSpPr>
          <p:nvPr/>
        </p:nvSpPr>
        <p:spPr bwMode="auto">
          <a:xfrm>
            <a:off x="909638" y="4040188"/>
            <a:ext cx="1422400" cy="4572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a:t>N-Queens</a:t>
            </a:r>
          </a:p>
        </p:txBody>
      </p:sp>
      <p:sp>
        <p:nvSpPr>
          <p:cNvPr id="64518" name="Rectangle 9"/>
          <p:cNvSpPr>
            <a:spLocks noChangeArrowheads="1"/>
          </p:cNvSpPr>
          <p:nvPr/>
        </p:nvSpPr>
        <p:spPr bwMode="auto">
          <a:xfrm>
            <a:off x="3705225" y="1179513"/>
            <a:ext cx="3179763" cy="5302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chor="ctr"/>
          <a:lstStyle/>
          <a:p>
            <a:pPr algn="ctr"/>
            <a:r>
              <a:rPr lang="en-US">
                <a:solidFill>
                  <a:schemeClr val="tx2"/>
                </a:solidFill>
              </a:rPr>
              <a:t>Missionaries and Cannibals</a:t>
            </a:r>
          </a:p>
        </p:txBody>
      </p:sp>
      <p:grpSp>
        <p:nvGrpSpPr>
          <p:cNvPr id="64519" name="Group 10"/>
          <p:cNvGrpSpPr>
            <a:grpSpLocks/>
          </p:cNvGrpSpPr>
          <p:nvPr/>
        </p:nvGrpSpPr>
        <p:grpSpPr bwMode="auto">
          <a:xfrm>
            <a:off x="4022725" y="1816100"/>
            <a:ext cx="2686050" cy="1739900"/>
            <a:chOff x="1008" y="2064"/>
            <a:chExt cx="3294" cy="2132"/>
          </a:xfrm>
        </p:grpSpPr>
        <p:pic>
          <p:nvPicPr>
            <p:cNvPr id="64577" name="Picture 11" descr="5-b"/>
            <p:cNvPicPr>
              <a:picLocks noChangeAspect="1" noChangeArrowheads="1"/>
            </p:cNvPicPr>
            <p:nvPr/>
          </p:nvPicPr>
          <p:blipFill>
            <a:blip r:embed="rId6">
              <a:extLst>
                <a:ext uri="{28A0092B-C50C-407E-A947-70E740481C1C}">
                  <a14:useLocalDpi xmlns:a14="http://schemas.microsoft.com/office/drawing/2010/main" val="0"/>
                </a:ext>
              </a:extLst>
            </a:blip>
            <a:srcRect b="53703"/>
            <a:stretch>
              <a:fillRect/>
            </a:stretch>
          </p:blipFill>
          <p:spPr bwMode="auto">
            <a:xfrm>
              <a:off x="1008" y="2064"/>
              <a:ext cx="3294" cy="213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64578" name="Freeform 12"/>
            <p:cNvSpPr>
              <a:spLocks/>
            </p:cNvSpPr>
            <p:nvPr/>
          </p:nvSpPr>
          <p:spPr bwMode="auto">
            <a:xfrm>
              <a:off x="2200" y="2256"/>
              <a:ext cx="104" cy="624"/>
            </a:xfrm>
            <a:custGeom>
              <a:avLst/>
              <a:gdLst>
                <a:gd name="T0" fmla="*/ 104 w 104"/>
                <a:gd name="T1" fmla="*/ 0 h 624"/>
                <a:gd name="T2" fmla="*/ 8 w 104"/>
                <a:gd name="T3" fmla="*/ 96 h 624"/>
                <a:gd name="T4" fmla="*/ 104 w 104"/>
                <a:gd name="T5" fmla="*/ 336 h 624"/>
                <a:gd name="T6" fmla="*/ 8 w 104"/>
                <a:gd name="T7" fmla="*/ 432 h 624"/>
                <a:gd name="T8" fmla="*/ 56 w 104"/>
                <a:gd name="T9" fmla="*/ 624 h 624"/>
                <a:gd name="T10" fmla="*/ 0 60000 65536"/>
                <a:gd name="T11" fmla="*/ 0 60000 65536"/>
                <a:gd name="T12" fmla="*/ 0 60000 65536"/>
                <a:gd name="T13" fmla="*/ 0 60000 65536"/>
                <a:gd name="T14" fmla="*/ 0 60000 65536"/>
                <a:gd name="T15" fmla="*/ 0 w 104"/>
                <a:gd name="T16" fmla="*/ 0 h 624"/>
                <a:gd name="T17" fmla="*/ 104 w 104"/>
                <a:gd name="T18" fmla="*/ 624 h 624"/>
              </a:gdLst>
              <a:ahLst/>
              <a:cxnLst>
                <a:cxn ang="T10">
                  <a:pos x="T0" y="T1"/>
                </a:cxn>
                <a:cxn ang="T11">
                  <a:pos x="T2" y="T3"/>
                </a:cxn>
                <a:cxn ang="T12">
                  <a:pos x="T4" y="T5"/>
                </a:cxn>
                <a:cxn ang="T13">
                  <a:pos x="T6" y="T7"/>
                </a:cxn>
                <a:cxn ang="T14">
                  <a:pos x="T8" y="T9"/>
                </a:cxn>
              </a:cxnLst>
              <a:rect l="T15" t="T16" r="T17" b="T18"/>
              <a:pathLst>
                <a:path w="104" h="624">
                  <a:moveTo>
                    <a:pt x="104" y="0"/>
                  </a:moveTo>
                  <a:cubicBezTo>
                    <a:pt x="56" y="20"/>
                    <a:pt x="8" y="40"/>
                    <a:pt x="8" y="96"/>
                  </a:cubicBezTo>
                  <a:cubicBezTo>
                    <a:pt x="8" y="152"/>
                    <a:pt x="104" y="280"/>
                    <a:pt x="104" y="336"/>
                  </a:cubicBezTo>
                  <a:cubicBezTo>
                    <a:pt x="104" y="392"/>
                    <a:pt x="16" y="384"/>
                    <a:pt x="8" y="432"/>
                  </a:cubicBezTo>
                  <a:cubicBezTo>
                    <a:pt x="0" y="480"/>
                    <a:pt x="28" y="552"/>
                    <a:pt x="56" y="624"/>
                  </a:cubicBezTo>
                </a:path>
              </a:pathLst>
            </a:custGeom>
            <a:noFill/>
            <a:ln w="76200">
              <a:solidFill>
                <a:schemeClr val="accent2"/>
              </a:solidFill>
              <a:round/>
              <a:headEnd/>
              <a:tailEnd/>
            </a:ln>
            <a:extLst>
              <a:ext uri="{909E8E84-426E-40dd-AFC4-6F175D3DCCD1}">
                <a14:hiddenFill xmlns="" xmlns:a14="http://schemas.microsoft.com/office/drawing/2010/main">
                  <a:solidFill>
                    <a:srgbClr val="FFFFFF"/>
                  </a:solidFill>
                </a14:hiddenFill>
              </a:ext>
            </a:extLst>
          </p:spPr>
          <p:txBody>
            <a:bodyPr/>
            <a:lstStyle/>
            <a:p>
              <a:endParaRPr lang="en-US"/>
            </a:p>
          </p:txBody>
        </p:sp>
        <p:sp>
          <p:nvSpPr>
            <p:cNvPr id="64579" name="Freeform 13"/>
            <p:cNvSpPr>
              <a:spLocks/>
            </p:cNvSpPr>
            <p:nvPr/>
          </p:nvSpPr>
          <p:spPr bwMode="auto">
            <a:xfrm>
              <a:off x="2383" y="2389"/>
              <a:ext cx="117" cy="491"/>
            </a:xfrm>
            <a:custGeom>
              <a:avLst/>
              <a:gdLst>
                <a:gd name="T0" fmla="*/ 98 w 117"/>
                <a:gd name="T1" fmla="*/ 0 h 491"/>
                <a:gd name="T2" fmla="*/ 45 w 117"/>
                <a:gd name="T3" fmla="*/ 111 h 491"/>
                <a:gd name="T4" fmla="*/ 111 w 117"/>
                <a:gd name="T5" fmla="*/ 242 h 491"/>
                <a:gd name="T6" fmla="*/ 6 w 117"/>
                <a:gd name="T7" fmla="*/ 334 h 491"/>
                <a:gd name="T8" fmla="*/ 73 w 117"/>
                <a:gd name="T9" fmla="*/ 491 h 491"/>
                <a:gd name="T10" fmla="*/ 0 60000 65536"/>
                <a:gd name="T11" fmla="*/ 0 60000 65536"/>
                <a:gd name="T12" fmla="*/ 0 60000 65536"/>
                <a:gd name="T13" fmla="*/ 0 60000 65536"/>
                <a:gd name="T14" fmla="*/ 0 60000 65536"/>
                <a:gd name="T15" fmla="*/ 0 w 117"/>
                <a:gd name="T16" fmla="*/ 0 h 491"/>
                <a:gd name="T17" fmla="*/ 117 w 117"/>
                <a:gd name="T18" fmla="*/ 491 h 491"/>
              </a:gdLst>
              <a:ahLst/>
              <a:cxnLst>
                <a:cxn ang="T10">
                  <a:pos x="T0" y="T1"/>
                </a:cxn>
                <a:cxn ang="T11">
                  <a:pos x="T2" y="T3"/>
                </a:cxn>
                <a:cxn ang="T12">
                  <a:pos x="T4" y="T5"/>
                </a:cxn>
                <a:cxn ang="T13">
                  <a:pos x="T6" y="T7"/>
                </a:cxn>
                <a:cxn ang="T14">
                  <a:pos x="T8" y="T9"/>
                </a:cxn>
              </a:cxnLst>
              <a:rect l="T15" t="T16" r="T17" b="T18"/>
              <a:pathLst>
                <a:path w="117" h="491">
                  <a:moveTo>
                    <a:pt x="98" y="0"/>
                  </a:moveTo>
                  <a:cubicBezTo>
                    <a:pt x="89" y="17"/>
                    <a:pt x="43" y="71"/>
                    <a:pt x="45" y="111"/>
                  </a:cubicBezTo>
                  <a:cubicBezTo>
                    <a:pt x="47" y="151"/>
                    <a:pt x="117" y="205"/>
                    <a:pt x="111" y="242"/>
                  </a:cubicBezTo>
                  <a:cubicBezTo>
                    <a:pt x="105" y="279"/>
                    <a:pt x="12" y="293"/>
                    <a:pt x="6" y="334"/>
                  </a:cubicBezTo>
                  <a:cubicBezTo>
                    <a:pt x="0" y="375"/>
                    <a:pt x="59" y="458"/>
                    <a:pt x="73" y="491"/>
                  </a:cubicBezTo>
                </a:path>
              </a:pathLst>
            </a:custGeom>
            <a:noFill/>
            <a:ln w="76200">
              <a:solidFill>
                <a:schemeClr val="accent2"/>
              </a:solidFill>
              <a:round/>
              <a:headEnd/>
              <a:tailEnd/>
            </a:ln>
            <a:extLst>
              <a:ext uri="{909E8E84-426E-40dd-AFC4-6F175D3DCCD1}">
                <a14:hiddenFill xmlns="" xmlns:a14="http://schemas.microsoft.com/office/drawing/2010/main">
                  <a:solidFill>
                    <a:srgbClr val="FFFFFF"/>
                  </a:solidFill>
                </a14:hiddenFill>
              </a:ext>
            </a:extLst>
          </p:spPr>
          <p:txBody>
            <a:bodyPr/>
            <a:lstStyle/>
            <a:p>
              <a:endParaRPr lang="en-US"/>
            </a:p>
          </p:txBody>
        </p:sp>
        <p:sp>
          <p:nvSpPr>
            <p:cNvPr id="64580" name="Freeform 14"/>
            <p:cNvSpPr>
              <a:spLocks/>
            </p:cNvSpPr>
            <p:nvPr/>
          </p:nvSpPr>
          <p:spPr bwMode="auto">
            <a:xfrm>
              <a:off x="2592" y="2304"/>
              <a:ext cx="104" cy="624"/>
            </a:xfrm>
            <a:custGeom>
              <a:avLst/>
              <a:gdLst>
                <a:gd name="T0" fmla="*/ 104 w 104"/>
                <a:gd name="T1" fmla="*/ 0 h 624"/>
                <a:gd name="T2" fmla="*/ 8 w 104"/>
                <a:gd name="T3" fmla="*/ 96 h 624"/>
                <a:gd name="T4" fmla="*/ 104 w 104"/>
                <a:gd name="T5" fmla="*/ 336 h 624"/>
                <a:gd name="T6" fmla="*/ 8 w 104"/>
                <a:gd name="T7" fmla="*/ 432 h 624"/>
                <a:gd name="T8" fmla="*/ 56 w 104"/>
                <a:gd name="T9" fmla="*/ 624 h 624"/>
                <a:gd name="T10" fmla="*/ 0 60000 65536"/>
                <a:gd name="T11" fmla="*/ 0 60000 65536"/>
                <a:gd name="T12" fmla="*/ 0 60000 65536"/>
                <a:gd name="T13" fmla="*/ 0 60000 65536"/>
                <a:gd name="T14" fmla="*/ 0 60000 65536"/>
                <a:gd name="T15" fmla="*/ 0 w 104"/>
                <a:gd name="T16" fmla="*/ 0 h 624"/>
                <a:gd name="T17" fmla="*/ 104 w 104"/>
                <a:gd name="T18" fmla="*/ 624 h 624"/>
              </a:gdLst>
              <a:ahLst/>
              <a:cxnLst>
                <a:cxn ang="T10">
                  <a:pos x="T0" y="T1"/>
                </a:cxn>
                <a:cxn ang="T11">
                  <a:pos x="T2" y="T3"/>
                </a:cxn>
                <a:cxn ang="T12">
                  <a:pos x="T4" y="T5"/>
                </a:cxn>
                <a:cxn ang="T13">
                  <a:pos x="T6" y="T7"/>
                </a:cxn>
                <a:cxn ang="T14">
                  <a:pos x="T8" y="T9"/>
                </a:cxn>
              </a:cxnLst>
              <a:rect l="T15" t="T16" r="T17" b="T18"/>
              <a:pathLst>
                <a:path w="104" h="624">
                  <a:moveTo>
                    <a:pt x="104" y="0"/>
                  </a:moveTo>
                  <a:cubicBezTo>
                    <a:pt x="56" y="20"/>
                    <a:pt x="8" y="40"/>
                    <a:pt x="8" y="96"/>
                  </a:cubicBezTo>
                  <a:cubicBezTo>
                    <a:pt x="8" y="152"/>
                    <a:pt x="104" y="280"/>
                    <a:pt x="104" y="336"/>
                  </a:cubicBezTo>
                  <a:cubicBezTo>
                    <a:pt x="104" y="392"/>
                    <a:pt x="16" y="384"/>
                    <a:pt x="8" y="432"/>
                  </a:cubicBezTo>
                  <a:cubicBezTo>
                    <a:pt x="0" y="480"/>
                    <a:pt x="28" y="552"/>
                    <a:pt x="56" y="624"/>
                  </a:cubicBezTo>
                </a:path>
              </a:pathLst>
            </a:custGeom>
            <a:noFill/>
            <a:ln w="76200">
              <a:solidFill>
                <a:schemeClr val="accent2"/>
              </a:solidFill>
              <a:round/>
              <a:headEnd/>
              <a:tailEnd/>
            </a:ln>
            <a:extLst>
              <a:ext uri="{909E8E84-426E-40dd-AFC4-6F175D3DCCD1}">
                <a14:hiddenFill xmlns="" xmlns:a14="http://schemas.microsoft.com/office/drawing/2010/main">
                  <a:solidFill>
                    <a:srgbClr val="FFFFFF"/>
                  </a:solidFill>
                </a14:hiddenFill>
              </a:ext>
            </a:extLst>
          </p:spPr>
          <p:txBody>
            <a:bodyPr/>
            <a:lstStyle/>
            <a:p>
              <a:endParaRPr lang="en-US"/>
            </a:p>
          </p:txBody>
        </p:sp>
        <p:sp>
          <p:nvSpPr>
            <p:cNvPr id="64581" name="Freeform 15"/>
            <p:cNvSpPr>
              <a:spLocks/>
            </p:cNvSpPr>
            <p:nvPr/>
          </p:nvSpPr>
          <p:spPr bwMode="auto">
            <a:xfrm>
              <a:off x="2208" y="3408"/>
              <a:ext cx="104" cy="624"/>
            </a:xfrm>
            <a:custGeom>
              <a:avLst/>
              <a:gdLst>
                <a:gd name="T0" fmla="*/ 104 w 104"/>
                <a:gd name="T1" fmla="*/ 0 h 624"/>
                <a:gd name="T2" fmla="*/ 8 w 104"/>
                <a:gd name="T3" fmla="*/ 96 h 624"/>
                <a:gd name="T4" fmla="*/ 104 w 104"/>
                <a:gd name="T5" fmla="*/ 336 h 624"/>
                <a:gd name="T6" fmla="*/ 8 w 104"/>
                <a:gd name="T7" fmla="*/ 432 h 624"/>
                <a:gd name="T8" fmla="*/ 56 w 104"/>
                <a:gd name="T9" fmla="*/ 624 h 624"/>
                <a:gd name="T10" fmla="*/ 0 60000 65536"/>
                <a:gd name="T11" fmla="*/ 0 60000 65536"/>
                <a:gd name="T12" fmla="*/ 0 60000 65536"/>
                <a:gd name="T13" fmla="*/ 0 60000 65536"/>
                <a:gd name="T14" fmla="*/ 0 60000 65536"/>
                <a:gd name="T15" fmla="*/ 0 w 104"/>
                <a:gd name="T16" fmla="*/ 0 h 624"/>
                <a:gd name="T17" fmla="*/ 104 w 104"/>
                <a:gd name="T18" fmla="*/ 624 h 624"/>
              </a:gdLst>
              <a:ahLst/>
              <a:cxnLst>
                <a:cxn ang="T10">
                  <a:pos x="T0" y="T1"/>
                </a:cxn>
                <a:cxn ang="T11">
                  <a:pos x="T2" y="T3"/>
                </a:cxn>
                <a:cxn ang="T12">
                  <a:pos x="T4" y="T5"/>
                </a:cxn>
                <a:cxn ang="T13">
                  <a:pos x="T6" y="T7"/>
                </a:cxn>
                <a:cxn ang="T14">
                  <a:pos x="T8" y="T9"/>
                </a:cxn>
              </a:cxnLst>
              <a:rect l="T15" t="T16" r="T17" b="T18"/>
              <a:pathLst>
                <a:path w="104" h="624">
                  <a:moveTo>
                    <a:pt x="104" y="0"/>
                  </a:moveTo>
                  <a:cubicBezTo>
                    <a:pt x="56" y="20"/>
                    <a:pt x="8" y="40"/>
                    <a:pt x="8" y="96"/>
                  </a:cubicBezTo>
                  <a:cubicBezTo>
                    <a:pt x="8" y="152"/>
                    <a:pt x="104" y="280"/>
                    <a:pt x="104" y="336"/>
                  </a:cubicBezTo>
                  <a:cubicBezTo>
                    <a:pt x="104" y="392"/>
                    <a:pt x="16" y="384"/>
                    <a:pt x="8" y="432"/>
                  </a:cubicBezTo>
                  <a:cubicBezTo>
                    <a:pt x="0" y="480"/>
                    <a:pt x="28" y="552"/>
                    <a:pt x="56" y="624"/>
                  </a:cubicBezTo>
                </a:path>
              </a:pathLst>
            </a:custGeom>
            <a:noFill/>
            <a:ln w="76200">
              <a:solidFill>
                <a:schemeClr val="accent2"/>
              </a:solidFill>
              <a:round/>
              <a:headEnd/>
              <a:tailEnd/>
            </a:ln>
            <a:extLst>
              <a:ext uri="{909E8E84-426E-40dd-AFC4-6F175D3DCCD1}">
                <a14:hiddenFill xmlns="" xmlns:a14="http://schemas.microsoft.com/office/drawing/2010/main">
                  <a:solidFill>
                    <a:srgbClr val="FFFFFF"/>
                  </a:solidFill>
                </a14:hiddenFill>
              </a:ext>
            </a:extLst>
          </p:spPr>
          <p:txBody>
            <a:bodyPr/>
            <a:lstStyle/>
            <a:p>
              <a:endParaRPr lang="en-US"/>
            </a:p>
          </p:txBody>
        </p:sp>
        <p:sp>
          <p:nvSpPr>
            <p:cNvPr id="64582" name="Freeform 16"/>
            <p:cNvSpPr>
              <a:spLocks/>
            </p:cNvSpPr>
            <p:nvPr/>
          </p:nvSpPr>
          <p:spPr bwMode="auto">
            <a:xfrm>
              <a:off x="2592" y="3456"/>
              <a:ext cx="104" cy="624"/>
            </a:xfrm>
            <a:custGeom>
              <a:avLst/>
              <a:gdLst>
                <a:gd name="T0" fmla="*/ 104 w 104"/>
                <a:gd name="T1" fmla="*/ 0 h 624"/>
                <a:gd name="T2" fmla="*/ 8 w 104"/>
                <a:gd name="T3" fmla="*/ 96 h 624"/>
                <a:gd name="T4" fmla="*/ 104 w 104"/>
                <a:gd name="T5" fmla="*/ 336 h 624"/>
                <a:gd name="T6" fmla="*/ 8 w 104"/>
                <a:gd name="T7" fmla="*/ 432 h 624"/>
                <a:gd name="T8" fmla="*/ 56 w 104"/>
                <a:gd name="T9" fmla="*/ 624 h 624"/>
                <a:gd name="T10" fmla="*/ 0 60000 65536"/>
                <a:gd name="T11" fmla="*/ 0 60000 65536"/>
                <a:gd name="T12" fmla="*/ 0 60000 65536"/>
                <a:gd name="T13" fmla="*/ 0 60000 65536"/>
                <a:gd name="T14" fmla="*/ 0 60000 65536"/>
                <a:gd name="T15" fmla="*/ 0 w 104"/>
                <a:gd name="T16" fmla="*/ 0 h 624"/>
                <a:gd name="T17" fmla="*/ 104 w 104"/>
                <a:gd name="T18" fmla="*/ 624 h 624"/>
              </a:gdLst>
              <a:ahLst/>
              <a:cxnLst>
                <a:cxn ang="T10">
                  <a:pos x="T0" y="T1"/>
                </a:cxn>
                <a:cxn ang="T11">
                  <a:pos x="T2" y="T3"/>
                </a:cxn>
                <a:cxn ang="T12">
                  <a:pos x="T4" y="T5"/>
                </a:cxn>
                <a:cxn ang="T13">
                  <a:pos x="T6" y="T7"/>
                </a:cxn>
                <a:cxn ang="T14">
                  <a:pos x="T8" y="T9"/>
                </a:cxn>
              </a:cxnLst>
              <a:rect l="T15" t="T16" r="T17" b="T18"/>
              <a:pathLst>
                <a:path w="104" h="624">
                  <a:moveTo>
                    <a:pt x="104" y="0"/>
                  </a:moveTo>
                  <a:cubicBezTo>
                    <a:pt x="56" y="20"/>
                    <a:pt x="8" y="40"/>
                    <a:pt x="8" y="96"/>
                  </a:cubicBezTo>
                  <a:cubicBezTo>
                    <a:pt x="8" y="152"/>
                    <a:pt x="104" y="280"/>
                    <a:pt x="104" y="336"/>
                  </a:cubicBezTo>
                  <a:cubicBezTo>
                    <a:pt x="104" y="392"/>
                    <a:pt x="16" y="384"/>
                    <a:pt x="8" y="432"/>
                  </a:cubicBezTo>
                  <a:cubicBezTo>
                    <a:pt x="0" y="480"/>
                    <a:pt x="28" y="552"/>
                    <a:pt x="56" y="624"/>
                  </a:cubicBezTo>
                </a:path>
              </a:pathLst>
            </a:custGeom>
            <a:noFill/>
            <a:ln w="76200">
              <a:solidFill>
                <a:schemeClr val="accent2"/>
              </a:solidFill>
              <a:round/>
              <a:headEnd/>
              <a:tailEnd/>
            </a:ln>
            <a:extLst>
              <a:ext uri="{909E8E84-426E-40dd-AFC4-6F175D3DCCD1}">
                <a14:hiddenFill xmlns="" xmlns:a14="http://schemas.microsoft.com/office/drawing/2010/main">
                  <a:solidFill>
                    <a:srgbClr val="FFFFFF"/>
                  </a:solidFill>
                </a14:hiddenFill>
              </a:ext>
            </a:extLst>
          </p:spPr>
          <p:txBody>
            <a:bodyPr/>
            <a:lstStyle/>
            <a:p>
              <a:endParaRPr lang="en-US"/>
            </a:p>
          </p:txBody>
        </p:sp>
        <p:sp>
          <p:nvSpPr>
            <p:cNvPr id="64583" name="Freeform 17"/>
            <p:cNvSpPr>
              <a:spLocks/>
            </p:cNvSpPr>
            <p:nvPr/>
          </p:nvSpPr>
          <p:spPr bwMode="auto">
            <a:xfrm>
              <a:off x="3024" y="2784"/>
              <a:ext cx="104" cy="624"/>
            </a:xfrm>
            <a:custGeom>
              <a:avLst/>
              <a:gdLst>
                <a:gd name="T0" fmla="*/ 104 w 104"/>
                <a:gd name="T1" fmla="*/ 0 h 624"/>
                <a:gd name="T2" fmla="*/ 8 w 104"/>
                <a:gd name="T3" fmla="*/ 96 h 624"/>
                <a:gd name="T4" fmla="*/ 104 w 104"/>
                <a:gd name="T5" fmla="*/ 336 h 624"/>
                <a:gd name="T6" fmla="*/ 8 w 104"/>
                <a:gd name="T7" fmla="*/ 432 h 624"/>
                <a:gd name="T8" fmla="*/ 56 w 104"/>
                <a:gd name="T9" fmla="*/ 624 h 624"/>
                <a:gd name="T10" fmla="*/ 0 60000 65536"/>
                <a:gd name="T11" fmla="*/ 0 60000 65536"/>
                <a:gd name="T12" fmla="*/ 0 60000 65536"/>
                <a:gd name="T13" fmla="*/ 0 60000 65536"/>
                <a:gd name="T14" fmla="*/ 0 60000 65536"/>
                <a:gd name="T15" fmla="*/ 0 w 104"/>
                <a:gd name="T16" fmla="*/ 0 h 624"/>
                <a:gd name="T17" fmla="*/ 104 w 104"/>
                <a:gd name="T18" fmla="*/ 624 h 624"/>
              </a:gdLst>
              <a:ahLst/>
              <a:cxnLst>
                <a:cxn ang="T10">
                  <a:pos x="T0" y="T1"/>
                </a:cxn>
                <a:cxn ang="T11">
                  <a:pos x="T2" y="T3"/>
                </a:cxn>
                <a:cxn ang="T12">
                  <a:pos x="T4" y="T5"/>
                </a:cxn>
                <a:cxn ang="T13">
                  <a:pos x="T6" y="T7"/>
                </a:cxn>
                <a:cxn ang="T14">
                  <a:pos x="T8" y="T9"/>
                </a:cxn>
              </a:cxnLst>
              <a:rect l="T15" t="T16" r="T17" b="T18"/>
              <a:pathLst>
                <a:path w="104" h="624">
                  <a:moveTo>
                    <a:pt x="104" y="0"/>
                  </a:moveTo>
                  <a:cubicBezTo>
                    <a:pt x="56" y="20"/>
                    <a:pt x="8" y="40"/>
                    <a:pt x="8" y="96"/>
                  </a:cubicBezTo>
                  <a:cubicBezTo>
                    <a:pt x="8" y="152"/>
                    <a:pt x="104" y="280"/>
                    <a:pt x="104" y="336"/>
                  </a:cubicBezTo>
                  <a:cubicBezTo>
                    <a:pt x="104" y="392"/>
                    <a:pt x="16" y="384"/>
                    <a:pt x="8" y="432"/>
                  </a:cubicBezTo>
                  <a:cubicBezTo>
                    <a:pt x="0" y="480"/>
                    <a:pt x="28" y="552"/>
                    <a:pt x="56" y="624"/>
                  </a:cubicBezTo>
                </a:path>
              </a:pathLst>
            </a:custGeom>
            <a:noFill/>
            <a:ln w="76200">
              <a:solidFill>
                <a:schemeClr val="accent2"/>
              </a:solidFill>
              <a:round/>
              <a:headEnd/>
              <a:tailEnd/>
            </a:ln>
            <a:extLst>
              <a:ext uri="{909E8E84-426E-40dd-AFC4-6F175D3DCCD1}">
                <a14:hiddenFill xmlns="" xmlns:a14="http://schemas.microsoft.com/office/drawing/2010/main">
                  <a:solidFill>
                    <a:srgbClr val="FFFFFF"/>
                  </a:solidFill>
                </a14:hiddenFill>
              </a:ext>
            </a:extLst>
          </p:spPr>
          <p:txBody>
            <a:bodyPr/>
            <a:lstStyle/>
            <a:p>
              <a:endParaRPr lang="en-US"/>
            </a:p>
          </p:txBody>
        </p:sp>
        <p:sp>
          <p:nvSpPr>
            <p:cNvPr id="64584" name="Freeform 18"/>
            <p:cNvSpPr>
              <a:spLocks/>
            </p:cNvSpPr>
            <p:nvPr/>
          </p:nvSpPr>
          <p:spPr bwMode="auto">
            <a:xfrm>
              <a:off x="2832" y="3408"/>
              <a:ext cx="104" cy="624"/>
            </a:xfrm>
            <a:custGeom>
              <a:avLst/>
              <a:gdLst>
                <a:gd name="T0" fmla="*/ 104 w 104"/>
                <a:gd name="T1" fmla="*/ 0 h 624"/>
                <a:gd name="T2" fmla="*/ 8 w 104"/>
                <a:gd name="T3" fmla="*/ 96 h 624"/>
                <a:gd name="T4" fmla="*/ 104 w 104"/>
                <a:gd name="T5" fmla="*/ 336 h 624"/>
                <a:gd name="T6" fmla="*/ 8 w 104"/>
                <a:gd name="T7" fmla="*/ 432 h 624"/>
                <a:gd name="T8" fmla="*/ 56 w 104"/>
                <a:gd name="T9" fmla="*/ 624 h 624"/>
                <a:gd name="T10" fmla="*/ 0 60000 65536"/>
                <a:gd name="T11" fmla="*/ 0 60000 65536"/>
                <a:gd name="T12" fmla="*/ 0 60000 65536"/>
                <a:gd name="T13" fmla="*/ 0 60000 65536"/>
                <a:gd name="T14" fmla="*/ 0 60000 65536"/>
                <a:gd name="T15" fmla="*/ 0 w 104"/>
                <a:gd name="T16" fmla="*/ 0 h 624"/>
                <a:gd name="T17" fmla="*/ 104 w 104"/>
                <a:gd name="T18" fmla="*/ 624 h 624"/>
              </a:gdLst>
              <a:ahLst/>
              <a:cxnLst>
                <a:cxn ang="T10">
                  <a:pos x="T0" y="T1"/>
                </a:cxn>
                <a:cxn ang="T11">
                  <a:pos x="T2" y="T3"/>
                </a:cxn>
                <a:cxn ang="T12">
                  <a:pos x="T4" y="T5"/>
                </a:cxn>
                <a:cxn ang="T13">
                  <a:pos x="T6" y="T7"/>
                </a:cxn>
                <a:cxn ang="T14">
                  <a:pos x="T8" y="T9"/>
                </a:cxn>
              </a:cxnLst>
              <a:rect l="T15" t="T16" r="T17" b="T18"/>
              <a:pathLst>
                <a:path w="104" h="624">
                  <a:moveTo>
                    <a:pt x="104" y="0"/>
                  </a:moveTo>
                  <a:cubicBezTo>
                    <a:pt x="56" y="20"/>
                    <a:pt x="8" y="40"/>
                    <a:pt x="8" y="96"/>
                  </a:cubicBezTo>
                  <a:cubicBezTo>
                    <a:pt x="8" y="152"/>
                    <a:pt x="104" y="280"/>
                    <a:pt x="104" y="336"/>
                  </a:cubicBezTo>
                  <a:cubicBezTo>
                    <a:pt x="104" y="392"/>
                    <a:pt x="16" y="384"/>
                    <a:pt x="8" y="432"/>
                  </a:cubicBezTo>
                  <a:cubicBezTo>
                    <a:pt x="0" y="480"/>
                    <a:pt x="28" y="552"/>
                    <a:pt x="56" y="624"/>
                  </a:cubicBezTo>
                </a:path>
              </a:pathLst>
            </a:custGeom>
            <a:noFill/>
            <a:ln w="76200">
              <a:solidFill>
                <a:schemeClr val="accent2"/>
              </a:solidFill>
              <a:round/>
              <a:headEnd/>
              <a:tailEnd/>
            </a:ln>
            <a:extLst>
              <a:ext uri="{909E8E84-426E-40dd-AFC4-6F175D3DCCD1}">
                <a14:hiddenFill xmlns="" xmlns:a14="http://schemas.microsoft.com/office/drawing/2010/main">
                  <a:solidFill>
                    <a:srgbClr val="FFFFFF"/>
                  </a:solidFill>
                </a14:hiddenFill>
              </a:ext>
            </a:extLst>
          </p:spPr>
          <p:txBody>
            <a:bodyPr/>
            <a:lstStyle/>
            <a:p>
              <a:endParaRPr lang="en-US"/>
            </a:p>
          </p:txBody>
        </p:sp>
        <p:sp>
          <p:nvSpPr>
            <p:cNvPr id="64585" name="Freeform 19"/>
            <p:cNvSpPr>
              <a:spLocks/>
            </p:cNvSpPr>
            <p:nvPr/>
          </p:nvSpPr>
          <p:spPr bwMode="auto">
            <a:xfrm>
              <a:off x="2784" y="2832"/>
              <a:ext cx="117" cy="491"/>
            </a:xfrm>
            <a:custGeom>
              <a:avLst/>
              <a:gdLst>
                <a:gd name="T0" fmla="*/ 98 w 117"/>
                <a:gd name="T1" fmla="*/ 0 h 491"/>
                <a:gd name="T2" fmla="*/ 45 w 117"/>
                <a:gd name="T3" fmla="*/ 111 h 491"/>
                <a:gd name="T4" fmla="*/ 111 w 117"/>
                <a:gd name="T5" fmla="*/ 242 h 491"/>
                <a:gd name="T6" fmla="*/ 6 w 117"/>
                <a:gd name="T7" fmla="*/ 334 h 491"/>
                <a:gd name="T8" fmla="*/ 73 w 117"/>
                <a:gd name="T9" fmla="*/ 491 h 491"/>
                <a:gd name="T10" fmla="*/ 0 60000 65536"/>
                <a:gd name="T11" fmla="*/ 0 60000 65536"/>
                <a:gd name="T12" fmla="*/ 0 60000 65536"/>
                <a:gd name="T13" fmla="*/ 0 60000 65536"/>
                <a:gd name="T14" fmla="*/ 0 60000 65536"/>
                <a:gd name="T15" fmla="*/ 0 w 117"/>
                <a:gd name="T16" fmla="*/ 0 h 491"/>
                <a:gd name="T17" fmla="*/ 117 w 117"/>
                <a:gd name="T18" fmla="*/ 491 h 491"/>
              </a:gdLst>
              <a:ahLst/>
              <a:cxnLst>
                <a:cxn ang="T10">
                  <a:pos x="T0" y="T1"/>
                </a:cxn>
                <a:cxn ang="T11">
                  <a:pos x="T2" y="T3"/>
                </a:cxn>
                <a:cxn ang="T12">
                  <a:pos x="T4" y="T5"/>
                </a:cxn>
                <a:cxn ang="T13">
                  <a:pos x="T6" y="T7"/>
                </a:cxn>
                <a:cxn ang="T14">
                  <a:pos x="T8" y="T9"/>
                </a:cxn>
              </a:cxnLst>
              <a:rect l="T15" t="T16" r="T17" b="T18"/>
              <a:pathLst>
                <a:path w="117" h="491">
                  <a:moveTo>
                    <a:pt x="98" y="0"/>
                  </a:moveTo>
                  <a:cubicBezTo>
                    <a:pt x="89" y="17"/>
                    <a:pt x="43" y="71"/>
                    <a:pt x="45" y="111"/>
                  </a:cubicBezTo>
                  <a:cubicBezTo>
                    <a:pt x="47" y="151"/>
                    <a:pt x="117" y="205"/>
                    <a:pt x="111" y="242"/>
                  </a:cubicBezTo>
                  <a:cubicBezTo>
                    <a:pt x="105" y="279"/>
                    <a:pt x="12" y="293"/>
                    <a:pt x="6" y="334"/>
                  </a:cubicBezTo>
                  <a:cubicBezTo>
                    <a:pt x="0" y="375"/>
                    <a:pt x="59" y="458"/>
                    <a:pt x="73" y="491"/>
                  </a:cubicBezTo>
                </a:path>
              </a:pathLst>
            </a:custGeom>
            <a:noFill/>
            <a:ln w="76200">
              <a:solidFill>
                <a:schemeClr val="accent2"/>
              </a:solidFill>
              <a:round/>
              <a:headEnd/>
              <a:tailEnd/>
            </a:ln>
            <a:extLst>
              <a:ext uri="{909E8E84-426E-40dd-AFC4-6F175D3DCCD1}">
                <a14:hiddenFill xmlns="" xmlns:a14="http://schemas.microsoft.com/office/drawing/2010/main">
                  <a:solidFill>
                    <a:srgbClr val="FFFFFF"/>
                  </a:solidFill>
                </a14:hiddenFill>
              </a:ext>
            </a:extLst>
          </p:spPr>
          <p:txBody>
            <a:bodyPr/>
            <a:lstStyle/>
            <a:p>
              <a:endParaRPr lang="en-US"/>
            </a:p>
          </p:txBody>
        </p:sp>
        <p:sp>
          <p:nvSpPr>
            <p:cNvPr id="64586" name="Freeform 20"/>
            <p:cNvSpPr>
              <a:spLocks/>
            </p:cNvSpPr>
            <p:nvPr/>
          </p:nvSpPr>
          <p:spPr bwMode="auto">
            <a:xfrm>
              <a:off x="2784" y="2256"/>
              <a:ext cx="117" cy="491"/>
            </a:xfrm>
            <a:custGeom>
              <a:avLst/>
              <a:gdLst>
                <a:gd name="T0" fmla="*/ 98 w 117"/>
                <a:gd name="T1" fmla="*/ 0 h 491"/>
                <a:gd name="T2" fmla="*/ 45 w 117"/>
                <a:gd name="T3" fmla="*/ 111 h 491"/>
                <a:gd name="T4" fmla="*/ 111 w 117"/>
                <a:gd name="T5" fmla="*/ 242 h 491"/>
                <a:gd name="T6" fmla="*/ 6 w 117"/>
                <a:gd name="T7" fmla="*/ 334 h 491"/>
                <a:gd name="T8" fmla="*/ 73 w 117"/>
                <a:gd name="T9" fmla="*/ 491 h 491"/>
                <a:gd name="T10" fmla="*/ 0 60000 65536"/>
                <a:gd name="T11" fmla="*/ 0 60000 65536"/>
                <a:gd name="T12" fmla="*/ 0 60000 65536"/>
                <a:gd name="T13" fmla="*/ 0 60000 65536"/>
                <a:gd name="T14" fmla="*/ 0 60000 65536"/>
                <a:gd name="T15" fmla="*/ 0 w 117"/>
                <a:gd name="T16" fmla="*/ 0 h 491"/>
                <a:gd name="T17" fmla="*/ 117 w 117"/>
                <a:gd name="T18" fmla="*/ 491 h 491"/>
              </a:gdLst>
              <a:ahLst/>
              <a:cxnLst>
                <a:cxn ang="T10">
                  <a:pos x="T0" y="T1"/>
                </a:cxn>
                <a:cxn ang="T11">
                  <a:pos x="T2" y="T3"/>
                </a:cxn>
                <a:cxn ang="T12">
                  <a:pos x="T4" y="T5"/>
                </a:cxn>
                <a:cxn ang="T13">
                  <a:pos x="T6" y="T7"/>
                </a:cxn>
                <a:cxn ang="T14">
                  <a:pos x="T8" y="T9"/>
                </a:cxn>
              </a:cxnLst>
              <a:rect l="T15" t="T16" r="T17" b="T18"/>
              <a:pathLst>
                <a:path w="117" h="491">
                  <a:moveTo>
                    <a:pt x="98" y="0"/>
                  </a:moveTo>
                  <a:cubicBezTo>
                    <a:pt x="89" y="17"/>
                    <a:pt x="43" y="71"/>
                    <a:pt x="45" y="111"/>
                  </a:cubicBezTo>
                  <a:cubicBezTo>
                    <a:pt x="47" y="151"/>
                    <a:pt x="117" y="205"/>
                    <a:pt x="111" y="242"/>
                  </a:cubicBezTo>
                  <a:cubicBezTo>
                    <a:pt x="105" y="279"/>
                    <a:pt x="12" y="293"/>
                    <a:pt x="6" y="334"/>
                  </a:cubicBezTo>
                  <a:cubicBezTo>
                    <a:pt x="0" y="375"/>
                    <a:pt x="59" y="458"/>
                    <a:pt x="73" y="491"/>
                  </a:cubicBezTo>
                </a:path>
              </a:pathLst>
            </a:custGeom>
            <a:noFill/>
            <a:ln w="76200">
              <a:solidFill>
                <a:schemeClr val="accent2"/>
              </a:solidFill>
              <a:round/>
              <a:headEnd/>
              <a:tailEnd/>
            </a:ln>
            <a:extLst>
              <a:ext uri="{909E8E84-426E-40dd-AFC4-6F175D3DCCD1}">
                <a14:hiddenFill xmlns="" xmlns:a14="http://schemas.microsoft.com/office/drawing/2010/main">
                  <a:solidFill>
                    <a:srgbClr val="FFFFFF"/>
                  </a:solidFill>
                </a14:hiddenFill>
              </a:ext>
            </a:extLst>
          </p:spPr>
          <p:txBody>
            <a:bodyPr/>
            <a:lstStyle/>
            <a:p>
              <a:endParaRPr lang="en-US"/>
            </a:p>
          </p:txBody>
        </p:sp>
        <p:sp>
          <p:nvSpPr>
            <p:cNvPr id="64587" name="Freeform 21"/>
            <p:cNvSpPr>
              <a:spLocks/>
            </p:cNvSpPr>
            <p:nvPr/>
          </p:nvSpPr>
          <p:spPr bwMode="auto">
            <a:xfrm>
              <a:off x="2400" y="3312"/>
              <a:ext cx="117" cy="491"/>
            </a:xfrm>
            <a:custGeom>
              <a:avLst/>
              <a:gdLst>
                <a:gd name="T0" fmla="*/ 98 w 117"/>
                <a:gd name="T1" fmla="*/ 0 h 491"/>
                <a:gd name="T2" fmla="*/ 45 w 117"/>
                <a:gd name="T3" fmla="*/ 111 h 491"/>
                <a:gd name="T4" fmla="*/ 111 w 117"/>
                <a:gd name="T5" fmla="*/ 242 h 491"/>
                <a:gd name="T6" fmla="*/ 6 w 117"/>
                <a:gd name="T7" fmla="*/ 334 h 491"/>
                <a:gd name="T8" fmla="*/ 73 w 117"/>
                <a:gd name="T9" fmla="*/ 491 h 491"/>
                <a:gd name="T10" fmla="*/ 0 60000 65536"/>
                <a:gd name="T11" fmla="*/ 0 60000 65536"/>
                <a:gd name="T12" fmla="*/ 0 60000 65536"/>
                <a:gd name="T13" fmla="*/ 0 60000 65536"/>
                <a:gd name="T14" fmla="*/ 0 60000 65536"/>
                <a:gd name="T15" fmla="*/ 0 w 117"/>
                <a:gd name="T16" fmla="*/ 0 h 491"/>
                <a:gd name="T17" fmla="*/ 117 w 117"/>
                <a:gd name="T18" fmla="*/ 491 h 491"/>
              </a:gdLst>
              <a:ahLst/>
              <a:cxnLst>
                <a:cxn ang="T10">
                  <a:pos x="T0" y="T1"/>
                </a:cxn>
                <a:cxn ang="T11">
                  <a:pos x="T2" y="T3"/>
                </a:cxn>
                <a:cxn ang="T12">
                  <a:pos x="T4" y="T5"/>
                </a:cxn>
                <a:cxn ang="T13">
                  <a:pos x="T6" y="T7"/>
                </a:cxn>
                <a:cxn ang="T14">
                  <a:pos x="T8" y="T9"/>
                </a:cxn>
              </a:cxnLst>
              <a:rect l="T15" t="T16" r="T17" b="T18"/>
              <a:pathLst>
                <a:path w="117" h="491">
                  <a:moveTo>
                    <a:pt x="98" y="0"/>
                  </a:moveTo>
                  <a:cubicBezTo>
                    <a:pt x="89" y="17"/>
                    <a:pt x="43" y="71"/>
                    <a:pt x="45" y="111"/>
                  </a:cubicBezTo>
                  <a:cubicBezTo>
                    <a:pt x="47" y="151"/>
                    <a:pt x="117" y="205"/>
                    <a:pt x="111" y="242"/>
                  </a:cubicBezTo>
                  <a:cubicBezTo>
                    <a:pt x="105" y="279"/>
                    <a:pt x="12" y="293"/>
                    <a:pt x="6" y="334"/>
                  </a:cubicBezTo>
                  <a:cubicBezTo>
                    <a:pt x="0" y="375"/>
                    <a:pt x="59" y="458"/>
                    <a:pt x="73" y="491"/>
                  </a:cubicBezTo>
                </a:path>
              </a:pathLst>
            </a:custGeom>
            <a:noFill/>
            <a:ln w="76200">
              <a:solidFill>
                <a:schemeClr val="accent2"/>
              </a:solidFill>
              <a:round/>
              <a:headEnd/>
              <a:tailEnd/>
            </a:ln>
            <a:extLst>
              <a:ext uri="{909E8E84-426E-40dd-AFC4-6F175D3DCCD1}">
                <a14:hiddenFill xmlns="" xmlns:a14="http://schemas.microsoft.com/office/drawing/2010/main">
                  <a:solidFill>
                    <a:srgbClr val="FFFFFF"/>
                  </a:solidFill>
                </a14:hiddenFill>
              </a:ext>
            </a:extLst>
          </p:spPr>
          <p:txBody>
            <a:bodyPr/>
            <a:lstStyle/>
            <a:p>
              <a:endParaRPr lang="en-US"/>
            </a:p>
          </p:txBody>
        </p:sp>
        <p:sp>
          <p:nvSpPr>
            <p:cNvPr id="64588" name="Freeform 22"/>
            <p:cNvSpPr>
              <a:spLocks/>
            </p:cNvSpPr>
            <p:nvPr/>
          </p:nvSpPr>
          <p:spPr bwMode="auto">
            <a:xfrm>
              <a:off x="3024" y="3504"/>
              <a:ext cx="117" cy="491"/>
            </a:xfrm>
            <a:custGeom>
              <a:avLst/>
              <a:gdLst>
                <a:gd name="T0" fmla="*/ 98 w 117"/>
                <a:gd name="T1" fmla="*/ 0 h 491"/>
                <a:gd name="T2" fmla="*/ 45 w 117"/>
                <a:gd name="T3" fmla="*/ 111 h 491"/>
                <a:gd name="T4" fmla="*/ 111 w 117"/>
                <a:gd name="T5" fmla="*/ 242 h 491"/>
                <a:gd name="T6" fmla="*/ 6 w 117"/>
                <a:gd name="T7" fmla="*/ 334 h 491"/>
                <a:gd name="T8" fmla="*/ 73 w 117"/>
                <a:gd name="T9" fmla="*/ 491 h 491"/>
                <a:gd name="T10" fmla="*/ 0 60000 65536"/>
                <a:gd name="T11" fmla="*/ 0 60000 65536"/>
                <a:gd name="T12" fmla="*/ 0 60000 65536"/>
                <a:gd name="T13" fmla="*/ 0 60000 65536"/>
                <a:gd name="T14" fmla="*/ 0 60000 65536"/>
                <a:gd name="T15" fmla="*/ 0 w 117"/>
                <a:gd name="T16" fmla="*/ 0 h 491"/>
                <a:gd name="T17" fmla="*/ 117 w 117"/>
                <a:gd name="T18" fmla="*/ 491 h 491"/>
              </a:gdLst>
              <a:ahLst/>
              <a:cxnLst>
                <a:cxn ang="T10">
                  <a:pos x="T0" y="T1"/>
                </a:cxn>
                <a:cxn ang="T11">
                  <a:pos x="T2" y="T3"/>
                </a:cxn>
                <a:cxn ang="T12">
                  <a:pos x="T4" y="T5"/>
                </a:cxn>
                <a:cxn ang="T13">
                  <a:pos x="T6" y="T7"/>
                </a:cxn>
                <a:cxn ang="T14">
                  <a:pos x="T8" y="T9"/>
                </a:cxn>
              </a:cxnLst>
              <a:rect l="T15" t="T16" r="T17" b="T18"/>
              <a:pathLst>
                <a:path w="117" h="491">
                  <a:moveTo>
                    <a:pt x="98" y="0"/>
                  </a:moveTo>
                  <a:cubicBezTo>
                    <a:pt x="89" y="17"/>
                    <a:pt x="43" y="71"/>
                    <a:pt x="45" y="111"/>
                  </a:cubicBezTo>
                  <a:cubicBezTo>
                    <a:pt x="47" y="151"/>
                    <a:pt x="117" y="205"/>
                    <a:pt x="111" y="242"/>
                  </a:cubicBezTo>
                  <a:cubicBezTo>
                    <a:pt x="105" y="279"/>
                    <a:pt x="12" y="293"/>
                    <a:pt x="6" y="334"/>
                  </a:cubicBezTo>
                  <a:cubicBezTo>
                    <a:pt x="0" y="375"/>
                    <a:pt x="59" y="458"/>
                    <a:pt x="73" y="491"/>
                  </a:cubicBezTo>
                </a:path>
              </a:pathLst>
            </a:custGeom>
            <a:noFill/>
            <a:ln w="76200">
              <a:solidFill>
                <a:schemeClr val="accent2"/>
              </a:solidFill>
              <a:round/>
              <a:headEnd/>
              <a:tailEnd/>
            </a:ln>
            <a:extLst>
              <a:ext uri="{909E8E84-426E-40dd-AFC4-6F175D3DCCD1}">
                <a14:hiddenFill xmlns="" xmlns:a14="http://schemas.microsoft.com/office/drawing/2010/main">
                  <a:solidFill>
                    <a:srgbClr val="FFFFFF"/>
                  </a:solidFill>
                </a14:hiddenFill>
              </a:ext>
            </a:extLst>
          </p:spPr>
          <p:txBody>
            <a:bodyPr/>
            <a:lstStyle/>
            <a:p>
              <a:endParaRPr lang="en-US"/>
            </a:p>
          </p:txBody>
        </p:sp>
        <p:sp>
          <p:nvSpPr>
            <p:cNvPr id="64589" name="Freeform 23"/>
            <p:cNvSpPr>
              <a:spLocks/>
            </p:cNvSpPr>
            <p:nvPr/>
          </p:nvSpPr>
          <p:spPr bwMode="auto">
            <a:xfrm>
              <a:off x="3024" y="2208"/>
              <a:ext cx="117" cy="491"/>
            </a:xfrm>
            <a:custGeom>
              <a:avLst/>
              <a:gdLst>
                <a:gd name="T0" fmla="*/ 98 w 117"/>
                <a:gd name="T1" fmla="*/ 0 h 491"/>
                <a:gd name="T2" fmla="*/ 45 w 117"/>
                <a:gd name="T3" fmla="*/ 111 h 491"/>
                <a:gd name="T4" fmla="*/ 111 w 117"/>
                <a:gd name="T5" fmla="*/ 242 h 491"/>
                <a:gd name="T6" fmla="*/ 6 w 117"/>
                <a:gd name="T7" fmla="*/ 334 h 491"/>
                <a:gd name="T8" fmla="*/ 73 w 117"/>
                <a:gd name="T9" fmla="*/ 491 h 491"/>
                <a:gd name="T10" fmla="*/ 0 60000 65536"/>
                <a:gd name="T11" fmla="*/ 0 60000 65536"/>
                <a:gd name="T12" fmla="*/ 0 60000 65536"/>
                <a:gd name="T13" fmla="*/ 0 60000 65536"/>
                <a:gd name="T14" fmla="*/ 0 60000 65536"/>
                <a:gd name="T15" fmla="*/ 0 w 117"/>
                <a:gd name="T16" fmla="*/ 0 h 491"/>
                <a:gd name="T17" fmla="*/ 117 w 117"/>
                <a:gd name="T18" fmla="*/ 491 h 491"/>
              </a:gdLst>
              <a:ahLst/>
              <a:cxnLst>
                <a:cxn ang="T10">
                  <a:pos x="T0" y="T1"/>
                </a:cxn>
                <a:cxn ang="T11">
                  <a:pos x="T2" y="T3"/>
                </a:cxn>
                <a:cxn ang="T12">
                  <a:pos x="T4" y="T5"/>
                </a:cxn>
                <a:cxn ang="T13">
                  <a:pos x="T6" y="T7"/>
                </a:cxn>
                <a:cxn ang="T14">
                  <a:pos x="T8" y="T9"/>
                </a:cxn>
              </a:cxnLst>
              <a:rect l="T15" t="T16" r="T17" b="T18"/>
              <a:pathLst>
                <a:path w="117" h="491">
                  <a:moveTo>
                    <a:pt x="98" y="0"/>
                  </a:moveTo>
                  <a:cubicBezTo>
                    <a:pt x="89" y="17"/>
                    <a:pt x="43" y="71"/>
                    <a:pt x="45" y="111"/>
                  </a:cubicBezTo>
                  <a:cubicBezTo>
                    <a:pt x="47" y="151"/>
                    <a:pt x="117" y="205"/>
                    <a:pt x="111" y="242"/>
                  </a:cubicBezTo>
                  <a:cubicBezTo>
                    <a:pt x="105" y="279"/>
                    <a:pt x="12" y="293"/>
                    <a:pt x="6" y="334"/>
                  </a:cubicBezTo>
                  <a:cubicBezTo>
                    <a:pt x="0" y="375"/>
                    <a:pt x="59" y="458"/>
                    <a:pt x="73" y="491"/>
                  </a:cubicBezTo>
                </a:path>
              </a:pathLst>
            </a:custGeom>
            <a:noFill/>
            <a:ln w="76200">
              <a:solidFill>
                <a:schemeClr val="accent2"/>
              </a:solidFill>
              <a:round/>
              <a:headEnd/>
              <a:tailEnd/>
            </a:ln>
            <a:extLst>
              <a:ext uri="{909E8E84-426E-40dd-AFC4-6F175D3DCCD1}">
                <a14:hiddenFill xmlns="" xmlns:a14="http://schemas.microsoft.com/office/drawing/2010/main">
                  <a:solidFill>
                    <a:srgbClr val="FFFFFF"/>
                  </a:solidFill>
                </a14:hiddenFill>
              </a:ext>
            </a:extLst>
          </p:spPr>
          <p:txBody>
            <a:bodyPr/>
            <a:lstStyle/>
            <a:p>
              <a:endParaRPr lang="en-US"/>
            </a:p>
          </p:txBody>
        </p:sp>
      </p:grpSp>
      <p:sp>
        <p:nvSpPr>
          <p:cNvPr id="64520" name="Rectangle 24"/>
          <p:cNvSpPr>
            <a:spLocks noChangeArrowheads="1"/>
          </p:cNvSpPr>
          <p:nvPr/>
        </p:nvSpPr>
        <p:spPr bwMode="auto">
          <a:xfrm>
            <a:off x="6765925" y="1225550"/>
            <a:ext cx="2493963" cy="4572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chor="ctr"/>
          <a:lstStyle/>
          <a:p>
            <a:pPr algn="ctr"/>
            <a:r>
              <a:rPr lang="en-US">
                <a:solidFill>
                  <a:schemeClr val="tx2"/>
                </a:solidFill>
              </a:rPr>
              <a:t>Remove 5</a:t>
            </a:r>
            <a:br>
              <a:rPr lang="en-US">
                <a:solidFill>
                  <a:schemeClr val="tx2"/>
                </a:solidFill>
              </a:rPr>
            </a:br>
            <a:r>
              <a:rPr lang="en-US">
                <a:solidFill>
                  <a:schemeClr val="tx2"/>
                </a:solidFill>
              </a:rPr>
              <a:t>Sticks</a:t>
            </a:r>
          </a:p>
        </p:txBody>
      </p:sp>
      <p:grpSp>
        <p:nvGrpSpPr>
          <p:cNvPr id="64521" name="Group 42"/>
          <p:cNvGrpSpPr>
            <a:grpSpLocks/>
          </p:cNvGrpSpPr>
          <p:nvPr/>
        </p:nvGrpSpPr>
        <p:grpSpPr bwMode="auto">
          <a:xfrm>
            <a:off x="7470775" y="1922463"/>
            <a:ext cx="1079500" cy="1570037"/>
            <a:chOff x="3696" y="1296"/>
            <a:chExt cx="1112" cy="2304"/>
          </a:xfrm>
        </p:grpSpPr>
        <p:sp>
          <p:nvSpPr>
            <p:cNvPr id="64560" name="Line 25"/>
            <p:cNvSpPr>
              <a:spLocks noChangeShapeType="1"/>
            </p:cNvSpPr>
            <p:nvPr/>
          </p:nvSpPr>
          <p:spPr bwMode="auto">
            <a:xfrm>
              <a:off x="3696" y="1296"/>
              <a:ext cx="477" cy="0"/>
            </a:xfrm>
            <a:prstGeom prst="line">
              <a:avLst/>
            </a:prstGeom>
            <a:noFill/>
            <a:ln w="5715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64561" name="Line 26"/>
            <p:cNvSpPr>
              <a:spLocks noChangeShapeType="1"/>
            </p:cNvSpPr>
            <p:nvPr/>
          </p:nvSpPr>
          <p:spPr bwMode="auto">
            <a:xfrm>
              <a:off x="4331" y="1296"/>
              <a:ext cx="477" cy="0"/>
            </a:xfrm>
            <a:prstGeom prst="line">
              <a:avLst/>
            </a:prstGeom>
            <a:noFill/>
            <a:ln w="5715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64562" name="Line 27"/>
            <p:cNvSpPr>
              <a:spLocks noChangeShapeType="1"/>
            </p:cNvSpPr>
            <p:nvPr/>
          </p:nvSpPr>
          <p:spPr bwMode="auto">
            <a:xfrm rot="5400000">
              <a:off x="3457" y="1694"/>
              <a:ext cx="477" cy="0"/>
            </a:xfrm>
            <a:prstGeom prst="line">
              <a:avLst/>
            </a:prstGeom>
            <a:noFill/>
            <a:ln w="5715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64563" name="Line 28"/>
            <p:cNvSpPr>
              <a:spLocks noChangeShapeType="1"/>
            </p:cNvSpPr>
            <p:nvPr/>
          </p:nvSpPr>
          <p:spPr bwMode="auto">
            <a:xfrm rot="5400000">
              <a:off x="4569" y="1694"/>
              <a:ext cx="477" cy="0"/>
            </a:xfrm>
            <a:prstGeom prst="line">
              <a:avLst/>
            </a:prstGeom>
            <a:noFill/>
            <a:ln w="5715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64564" name="Line 29"/>
            <p:cNvSpPr>
              <a:spLocks noChangeShapeType="1"/>
            </p:cNvSpPr>
            <p:nvPr/>
          </p:nvSpPr>
          <p:spPr bwMode="auto">
            <a:xfrm rot="5400000">
              <a:off x="4013" y="1694"/>
              <a:ext cx="477" cy="0"/>
            </a:xfrm>
            <a:prstGeom prst="line">
              <a:avLst/>
            </a:prstGeom>
            <a:noFill/>
            <a:ln w="5715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64565" name="Line 30"/>
            <p:cNvSpPr>
              <a:spLocks noChangeShapeType="1"/>
            </p:cNvSpPr>
            <p:nvPr/>
          </p:nvSpPr>
          <p:spPr bwMode="auto">
            <a:xfrm>
              <a:off x="3696" y="3600"/>
              <a:ext cx="477" cy="0"/>
            </a:xfrm>
            <a:prstGeom prst="line">
              <a:avLst/>
            </a:prstGeom>
            <a:noFill/>
            <a:ln w="5715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64566" name="Line 31"/>
            <p:cNvSpPr>
              <a:spLocks noChangeShapeType="1"/>
            </p:cNvSpPr>
            <p:nvPr/>
          </p:nvSpPr>
          <p:spPr bwMode="auto">
            <a:xfrm>
              <a:off x="4331" y="3600"/>
              <a:ext cx="477" cy="0"/>
            </a:xfrm>
            <a:prstGeom prst="line">
              <a:avLst/>
            </a:prstGeom>
            <a:noFill/>
            <a:ln w="5715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64567" name="Line 32"/>
            <p:cNvSpPr>
              <a:spLocks noChangeShapeType="1"/>
            </p:cNvSpPr>
            <p:nvPr/>
          </p:nvSpPr>
          <p:spPr bwMode="auto">
            <a:xfrm>
              <a:off x="3696" y="2806"/>
              <a:ext cx="477" cy="0"/>
            </a:xfrm>
            <a:prstGeom prst="line">
              <a:avLst/>
            </a:prstGeom>
            <a:noFill/>
            <a:ln w="5715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64568" name="Line 33"/>
            <p:cNvSpPr>
              <a:spLocks noChangeShapeType="1"/>
            </p:cNvSpPr>
            <p:nvPr/>
          </p:nvSpPr>
          <p:spPr bwMode="auto">
            <a:xfrm>
              <a:off x="4331" y="2806"/>
              <a:ext cx="477" cy="0"/>
            </a:xfrm>
            <a:prstGeom prst="line">
              <a:avLst/>
            </a:prstGeom>
            <a:noFill/>
            <a:ln w="5715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64569" name="Line 34"/>
            <p:cNvSpPr>
              <a:spLocks noChangeShapeType="1"/>
            </p:cNvSpPr>
            <p:nvPr/>
          </p:nvSpPr>
          <p:spPr bwMode="auto">
            <a:xfrm>
              <a:off x="3696" y="2011"/>
              <a:ext cx="477" cy="0"/>
            </a:xfrm>
            <a:prstGeom prst="line">
              <a:avLst/>
            </a:prstGeom>
            <a:noFill/>
            <a:ln w="5715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64570" name="Line 35"/>
            <p:cNvSpPr>
              <a:spLocks noChangeShapeType="1"/>
            </p:cNvSpPr>
            <p:nvPr/>
          </p:nvSpPr>
          <p:spPr bwMode="auto">
            <a:xfrm>
              <a:off x="4331" y="2011"/>
              <a:ext cx="477" cy="0"/>
            </a:xfrm>
            <a:prstGeom prst="line">
              <a:avLst/>
            </a:prstGeom>
            <a:noFill/>
            <a:ln w="5715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64571" name="Line 36"/>
            <p:cNvSpPr>
              <a:spLocks noChangeShapeType="1"/>
            </p:cNvSpPr>
            <p:nvPr/>
          </p:nvSpPr>
          <p:spPr bwMode="auto">
            <a:xfrm rot="5400000">
              <a:off x="3457" y="3203"/>
              <a:ext cx="477" cy="0"/>
            </a:xfrm>
            <a:prstGeom prst="line">
              <a:avLst/>
            </a:prstGeom>
            <a:noFill/>
            <a:ln w="5715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64572" name="Line 37"/>
            <p:cNvSpPr>
              <a:spLocks noChangeShapeType="1"/>
            </p:cNvSpPr>
            <p:nvPr/>
          </p:nvSpPr>
          <p:spPr bwMode="auto">
            <a:xfrm rot="5400000">
              <a:off x="4569" y="3203"/>
              <a:ext cx="477" cy="0"/>
            </a:xfrm>
            <a:prstGeom prst="line">
              <a:avLst/>
            </a:prstGeom>
            <a:noFill/>
            <a:ln w="5715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64573" name="Line 38"/>
            <p:cNvSpPr>
              <a:spLocks noChangeShapeType="1"/>
            </p:cNvSpPr>
            <p:nvPr/>
          </p:nvSpPr>
          <p:spPr bwMode="auto">
            <a:xfrm rot="5400000">
              <a:off x="4013" y="3203"/>
              <a:ext cx="477" cy="0"/>
            </a:xfrm>
            <a:prstGeom prst="line">
              <a:avLst/>
            </a:prstGeom>
            <a:noFill/>
            <a:ln w="5715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64574" name="Line 39"/>
            <p:cNvSpPr>
              <a:spLocks noChangeShapeType="1"/>
            </p:cNvSpPr>
            <p:nvPr/>
          </p:nvSpPr>
          <p:spPr bwMode="auto">
            <a:xfrm rot="5400000">
              <a:off x="3457" y="2409"/>
              <a:ext cx="477" cy="0"/>
            </a:xfrm>
            <a:prstGeom prst="line">
              <a:avLst/>
            </a:prstGeom>
            <a:noFill/>
            <a:ln w="5715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64575" name="Line 40"/>
            <p:cNvSpPr>
              <a:spLocks noChangeShapeType="1"/>
            </p:cNvSpPr>
            <p:nvPr/>
          </p:nvSpPr>
          <p:spPr bwMode="auto">
            <a:xfrm rot="5400000">
              <a:off x="4569" y="2409"/>
              <a:ext cx="477" cy="0"/>
            </a:xfrm>
            <a:prstGeom prst="line">
              <a:avLst/>
            </a:prstGeom>
            <a:noFill/>
            <a:ln w="5715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64576" name="Line 41"/>
            <p:cNvSpPr>
              <a:spLocks noChangeShapeType="1"/>
            </p:cNvSpPr>
            <p:nvPr/>
          </p:nvSpPr>
          <p:spPr bwMode="auto">
            <a:xfrm rot="5400000">
              <a:off x="4013" y="2409"/>
              <a:ext cx="477" cy="0"/>
            </a:xfrm>
            <a:prstGeom prst="line">
              <a:avLst/>
            </a:prstGeom>
            <a:noFill/>
            <a:ln w="57150">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grpSp>
      <p:sp>
        <p:nvSpPr>
          <p:cNvPr id="64522" name="Rectangle 46"/>
          <p:cNvSpPr>
            <a:spLocks noChangeArrowheads="1"/>
          </p:cNvSpPr>
          <p:nvPr/>
        </p:nvSpPr>
        <p:spPr bwMode="auto">
          <a:xfrm>
            <a:off x="3184525" y="3965575"/>
            <a:ext cx="3054350" cy="59213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chor="ctr"/>
          <a:lstStyle/>
          <a:p>
            <a:pPr algn="ctr"/>
            <a:r>
              <a:rPr lang="en-US">
                <a:solidFill>
                  <a:schemeClr val="tx2"/>
                </a:solidFill>
              </a:rPr>
              <a:t>Water Jug Problem</a:t>
            </a:r>
          </a:p>
        </p:txBody>
      </p:sp>
      <p:grpSp>
        <p:nvGrpSpPr>
          <p:cNvPr id="64523" name="Group 81"/>
          <p:cNvGrpSpPr>
            <a:grpSpLocks/>
          </p:cNvGrpSpPr>
          <p:nvPr/>
        </p:nvGrpSpPr>
        <p:grpSpPr bwMode="auto">
          <a:xfrm>
            <a:off x="3455988" y="4548188"/>
            <a:ext cx="2528887" cy="1843087"/>
            <a:chOff x="2973" y="1746"/>
            <a:chExt cx="1745" cy="1272"/>
          </a:xfrm>
        </p:grpSpPr>
        <p:grpSp>
          <p:nvGrpSpPr>
            <p:cNvPr id="64526" name="Group 47"/>
            <p:cNvGrpSpPr>
              <a:grpSpLocks/>
            </p:cNvGrpSpPr>
            <p:nvPr/>
          </p:nvGrpSpPr>
          <p:grpSpPr bwMode="auto">
            <a:xfrm>
              <a:off x="2973" y="1746"/>
              <a:ext cx="894" cy="1267"/>
              <a:chOff x="2973" y="1508"/>
              <a:chExt cx="894" cy="1267"/>
            </a:xfrm>
          </p:grpSpPr>
          <p:sp>
            <p:nvSpPr>
              <p:cNvPr id="64544" name="Freeform 48"/>
              <p:cNvSpPr>
                <a:spLocks/>
              </p:cNvSpPr>
              <p:nvPr/>
            </p:nvSpPr>
            <p:spPr bwMode="auto">
              <a:xfrm>
                <a:off x="2973" y="1636"/>
                <a:ext cx="894" cy="1139"/>
              </a:xfrm>
              <a:custGeom>
                <a:avLst/>
                <a:gdLst>
                  <a:gd name="T0" fmla="*/ 1 w 1787"/>
                  <a:gd name="T1" fmla="*/ 1 h 2267"/>
                  <a:gd name="T2" fmla="*/ 1 w 1787"/>
                  <a:gd name="T3" fmla="*/ 1 h 2267"/>
                  <a:gd name="T4" fmla="*/ 1 w 1787"/>
                  <a:gd name="T5" fmla="*/ 1 h 2267"/>
                  <a:gd name="T6" fmla="*/ 1 w 1787"/>
                  <a:gd name="T7" fmla="*/ 1 h 2267"/>
                  <a:gd name="T8" fmla="*/ 1 w 1787"/>
                  <a:gd name="T9" fmla="*/ 1 h 2267"/>
                  <a:gd name="T10" fmla="*/ 1 w 1787"/>
                  <a:gd name="T11" fmla="*/ 1 h 2267"/>
                  <a:gd name="T12" fmla="*/ 1 w 1787"/>
                  <a:gd name="T13" fmla="*/ 1 h 2267"/>
                  <a:gd name="T14" fmla="*/ 1 w 1787"/>
                  <a:gd name="T15" fmla="*/ 1 h 2267"/>
                  <a:gd name="T16" fmla="*/ 1 w 1787"/>
                  <a:gd name="T17" fmla="*/ 2 h 2267"/>
                  <a:gd name="T18" fmla="*/ 1 w 1787"/>
                  <a:gd name="T19" fmla="*/ 2 h 2267"/>
                  <a:gd name="T20" fmla="*/ 1 w 1787"/>
                  <a:gd name="T21" fmla="*/ 2 h 2267"/>
                  <a:gd name="T22" fmla="*/ 1 w 1787"/>
                  <a:gd name="T23" fmla="*/ 2 h 2267"/>
                  <a:gd name="T24" fmla="*/ 1 w 1787"/>
                  <a:gd name="T25" fmla="*/ 2 h 2267"/>
                  <a:gd name="T26" fmla="*/ 1 w 1787"/>
                  <a:gd name="T27" fmla="*/ 2 h 2267"/>
                  <a:gd name="T28" fmla="*/ 1 w 1787"/>
                  <a:gd name="T29" fmla="*/ 2 h 2267"/>
                  <a:gd name="T30" fmla="*/ 1 w 1787"/>
                  <a:gd name="T31" fmla="*/ 3 h 2267"/>
                  <a:gd name="T32" fmla="*/ 1 w 1787"/>
                  <a:gd name="T33" fmla="*/ 3 h 2267"/>
                  <a:gd name="T34" fmla="*/ 1 w 1787"/>
                  <a:gd name="T35" fmla="*/ 3 h 2267"/>
                  <a:gd name="T36" fmla="*/ 1 w 1787"/>
                  <a:gd name="T37" fmla="*/ 3 h 2267"/>
                  <a:gd name="T38" fmla="*/ 1 w 1787"/>
                  <a:gd name="T39" fmla="*/ 4 h 2267"/>
                  <a:gd name="T40" fmla="*/ 1 w 1787"/>
                  <a:gd name="T41" fmla="*/ 4 h 2267"/>
                  <a:gd name="T42" fmla="*/ 1 w 1787"/>
                  <a:gd name="T43" fmla="*/ 4 h 2267"/>
                  <a:gd name="T44" fmla="*/ 1 w 1787"/>
                  <a:gd name="T45" fmla="*/ 4 h 2267"/>
                  <a:gd name="T46" fmla="*/ 1 w 1787"/>
                  <a:gd name="T47" fmla="*/ 5 h 2267"/>
                  <a:gd name="T48" fmla="*/ 1 w 1787"/>
                  <a:gd name="T49" fmla="*/ 5 h 2267"/>
                  <a:gd name="T50" fmla="*/ 1 w 1787"/>
                  <a:gd name="T51" fmla="*/ 5 h 2267"/>
                  <a:gd name="T52" fmla="*/ 1 w 1787"/>
                  <a:gd name="T53" fmla="*/ 5 h 2267"/>
                  <a:gd name="T54" fmla="*/ 2 w 1787"/>
                  <a:gd name="T55" fmla="*/ 5 h 2267"/>
                  <a:gd name="T56" fmla="*/ 2 w 1787"/>
                  <a:gd name="T57" fmla="*/ 5 h 2267"/>
                  <a:gd name="T58" fmla="*/ 2 w 1787"/>
                  <a:gd name="T59" fmla="*/ 5 h 2267"/>
                  <a:gd name="T60" fmla="*/ 2 w 1787"/>
                  <a:gd name="T61" fmla="*/ 5 h 2267"/>
                  <a:gd name="T62" fmla="*/ 3 w 1787"/>
                  <a:gd name="T63" fmla="*/ 5 h 2267"/>
                  <a:gd name="T64" fmla="*/ 3 w 1787"/>
                  <a:gd name="T65" fmla="*/ 5 h 2267"/>
                  <a:gd name="T66" fmla="*/ 3 w 1787"/>
                  <a:gd name="T67" fmla="*/ 5 h 2267"/>
                  <a:gd name="T68" fmla="*/ 3 w 1787"/>
                  <a:gd name="T69" fmla="*/ 5 h 2267"/>
                  <a:gd name="T70" fmla="*/ 3 w 1787"/>
                  <a:gd name="T71" fmla="*/ 5 h 2267"/>
                  <a:gd name="T72" fmla="*/ 4 w 1787"/>
                  <a:gd name="T73" fmla="*/ 5 h 2267"/>
                  <a:gd name="T74" fmla="*/ 4 w 1787"/>
                  <a:gd name="T75" fmla="*/ 4 h 2267"/>
                  <a:gd name="T76" fmla="*/ 4 w 1787"/>
                  <a:gd name="T77" fmla="*/ 4 h 2267"/>
                  <a:gd name="T78" fmla="*/ 4 w 1787"/>
                  <a:gd name="T79" fmla="*/ 4 h 2267"/>
                  <a:gd name="T80" fmla="*/ 4 w 1787"/>
                  <a:gd name="T81" fmla="*/ 4 h 2267"/>
                  <a:gd name="T82" fmla="*/ 4 w 1787"/>
                  <a:gd name="T83" fmla="*/ 4 h 2267"/>
                  <a:gd name="T84" fmla="*/ 4 w 1787"/>
                  <a:gd name="T85" fmla="*/ 3 h 2267"/>
                  <a:gd name="T86" fmla="*/ 4 w 1787"/>
                  <a:gd name="T87" fmla="*/ 3 h 2267"/>
                  <a:gd name="T88" fmla="*/ 4 w 1787"/>
                  <a:gd name="T89" fmla="*/ 3 h 2267"/>
                  <a:gd name="T90" fmla="*/ 4 w 1787"/>
                  <a:gd name="T91" fmla="*/ 3 h 2267"/>
                  <a:gd name="T92" fmla="*/ 4 w 1787"/>
                  <a:gd name="T93" fmla="*/ 2 h 2267"/>
                  <a:gd name="T94" fmla="*/ 4 w 1787"/>
                  <a:gd name="T95" fmla="*/ 2 h 2267"/>
                  <a:gd name="T96" fmla="*/ 4 w 1787"/>
                  <a:gd name="T97" fmla="*/ 2 h 2267"/>
                  <a:gd name="T98" fmla="*/ 3 w 1787"/>
                  <a:gd name="T99" fmla="*/ 2 h 2267"/>
                  <a:gd name="T100" fmla="*/ 3 w 1787"/>
                  <a:gd name="T101" fmla="*/ 2 h 2267"/>
                  <a:gd name="T102" fmla="*/ 3 w 1787"/>
                  <a:gd name="T103" fmla="*/ 2 h 2267"/>
                  <a:gd name="T104" fmla="*/ 3 w 1787"/>
                  <a:gd name="T105" fmla="*/ 2 h 2267"/>
                  <a:gd name="T106" fmla="*/ 3 w 1787"/>
                  <a:gd name="T107" fmla="*/ 1 h 2267"/>
                  <a:gd name="T108" fmla="*/ 3 w 1787"/>
                  <a:gd name="T109" fmla="*/ 1 h 2267"/>
                  <a:gd name="T110" fmla="*/ 3 w 1787"/>
                  <a:gd name="T111" fmla="*/ 1 h 2267"/>
                  <a:gd name="T112" fmla="*/ 3 w 1787"/>
                  <a:gd name="T113" fmla="*/ 1 h 2267"/>
                  <a:gd name="T114" fmla="*/ 3 w 1787"/>
                  <a:gd name="T115" fmla="*/ 1 h 2267"/>
                  <a:gd name="T116" fmla="*/ 3 w 1787"/>
                  <a:gd name="T117" fmla="*/ 1 h 2267"/>
                  <a:gd name="T118" fmla="*/ 2 w 1787"/>
                  <a:gd name="T119" fmla="*/ 1 h 2267"/>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w 1787"/>
                  <a:gd name="T181" fmla="*/ 0 h 2267"/>
                  <a:gd name="T182" fmla="*/ 1787 w 1787"/>
                  <a:gd name="T183" fmla="*/ 2267 h 2267"/>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T180" t="T181" r="T182" b="T183"/>
                <a:pathLst>
                  <a:path w="1787" h="2267">
                    <a:moveTo>
                      <a:pt x="468" y="20"/>
                    </a:moveTo>
                    <a:lnTo>
                      <a:pt x="468" y="20"/>
                    </a:lnTo>
                    <a:lnTo>
                      <a:pt x="468" y="24"/>
                    </a:lnTo>
                    <a:lnTo>
                      <a:pt x="468" y="26"/>
                    </a:lnTo>
                    <a:lnTo>
                      <a:pt x="470" y="30"/>
                    </a:lnTo>
                    <a:lnTo>
                      <a:pt x="470" y="34"/>
                    </a:lnTo>
                    <a:lnTo>
                      <a:pt x="470" y="39"/>
                    </a:lnTo>
                    <a:lnTo>
                      <a:pt x="470" y="43"/>
                    </a:lnTo>
                    <a:lnTo>
                      <a:pt x="470" y="47"/>
                    </a:lnTo>
                    <a:lnTo>
                      <a:pt x="470" y="53"/>
                    </a:lnTo>
                    <a:lnTo>
                      <a:pt x="470" y="60"/>
                    </a:lnTo>
                    <a:lnTo>
                      <a:pt x="470" y="66"/>
                    </a:lnTo>
                    <a:lnTo>
                      <a:pt x="472" y="72"/>
                    </a:lnTo>
                    <a:lnTo>
                      <a:pt x="472" y="76"/>
                    </a:lnTo>
                    <a:lnTo>
                      <a:pt x="472" y="79"/>
                    </a:lnTo>
                    <a:lnTo>
                      <a:pt x="472" y="83"/>
                    </a:lnTo>
                    <a:lnTo>
                      <a:pt x="472" y="87"/>
                    </a:lnTo>
                    <a:lnTo>
                      <a:pt x="472" y="95"/>
                    </a:lnTo>
                    <a:lnTo>
                      <a:pt x="472" y="102"/>
                    </a:lnTo>
                    <a:lnTo>
                      <a:pt x="472" y="106"/>
                    </a:lnTo>
                    <a:lnTo>
                      <a:pt x="472" y="110"/>
                    </a:lnTo>
                    <a:lnTo>
                      <a:pt x="472" y="114"/>
                    </a:lnTo>
                    <a:lnTo>
                      <a:pt x="472" y="119"/>
                    </a:lnTo>
                    <a:lnTo>
                      <a:pt x="472" y="123"/>
                    </a:lnTo>
                    <a:lnTo>
                      <a:pt x="472" y="127"/>
                    </a:lnTo>
                    <a:lnTo>
                      <a:pt x="472" y="131"/>
                    </a:lnTo>
                    <a:lnTo>
                      <a:pt x="472" y="135"/>
                    </a:lnTo>
                    <a:lnTo>
                      <a:pt x="472" y="138"/>
                    </a:lnTo>
                    <a:lnTo>
                      <a:pt x="472" y="144"/>
                    </a:lnTo>
                    <a:lnTo>
                      <a:pt x="472" y="148"/>
                    </a:lnTo>
                    <a:lnTo>
                      <a:pt x="472" y="152"/>
                    </a:lnTo>
                    <a:lnTo>
                      <a:pt x="472" y="157"/>
                    </a:lnTo>
                    <a:lnTo>
                      <a:pt x="472" y="161"/>
                    </a:lnTo>
                    <a:lnTo>
                      <a:pt x="470" y="165"/>
                    </a:lnTo>
                    <a:lnTo>
                      <a:pt x="470" y="171"/>
                    </a:lnTo>
                    <a:lnTo>
                      <a:pt x="470" y="174"/>
                    </a:lnTo>
                    <a:lnTo>
                      <a:pt x="470" y="178"/>
                    </a:lnTo>
                    <a:lnTo>
                      <a:pt x="470" y="182"/>
                    </a:lnTo>
                    <a:lnTo>
                      <a:pt x="470" y="188"/>
                    </a:lnTo>
                    <a:lnTo>
                      <a:pt x="468" y="192"/>
                    </a:lnTo>
                    <a:lnTo>
                      <a:pt x="468" y="195"/>
                    </a:lnTo>
                    <a:lnTo>
                      <a:pt x="468" y="201"/>
                    </a:lnTo>
                    <a:lnTo>
                      <a:pt x="468" y="205"/>
                    </a:lnTo>
                    <a:lnTo>
                      <a:pt x="466" y="209"/>
                    </a:lnTo>
                    <a:lnTo>
                      <a:pt x="466" y="214"/>
                    </a:lnTo>
                    <a:lnTo>
                      <a:pt x="466" y="218"/>
                    </a:lnTo>
                    <a:lnTo>
                      <a:pt x="466" y="224"/>
                    </a:lnTo>
                    <a:lnTo>
                      <a:pt x="464" y="226"/>
                    </a:lnTo>
                    <a:lnTo>
                      <a:pt x="464" y="231"/>
                    </a:lnTo>
                    <a:lnTo>
                      <a:pt x="462" y="235"/>
                    </a:lnTo>
                    <a:lnTo>
                      <a:pt x="462" y="239"/>
                    </a:lnTo>
                    <a:lnTo>
                      <a:pt x="460" y="243"/>
                    </a:lnTo>
                    <a:lnTo>
                      <a:pt x="460" y="247"/>
                    </a:lnTo>
                    <a:lnTo>
                      <a:pt x="458" y="250"/>
                    </a:lnTo>
                    <a:lnTo>
                      <a:pt x="458" y="254"/>
                    </a:lnTo>
                    <a:lnTo>
                      <a:pt x="456" y="258"/>
                    </a:lnTo>
                    <a:lnTo>
                      <a:pt x="454" y="262"/>
                    </a:lnTo>
                    <a:lnTo>
                      <a:pt x="453" y="266"/>
                    </a:lnTo>
                    <a:lnTo>
                      <a:pt x="453" y="269"/>
                    </a:lnTo>
                    <a:lnTo>
                      <a:pt x="451" y="273"/>
                    </a:lnTo>
                    <a:lnTo>
                      <a:pt x="451" y="277"/>
                    </a:lnTo>
                    <a:lnTo>
                      <a:pt x="449" y="283"/>
                    </a:lnTo>
                    <a:lnTo>
                      <a:pt x="449" y="287"/>
                    </a:lnTo>
                    <a:lnTo>
                      <a:pt x="445" y="292"/>
                    </a:lnTo>
                    <a:lnTo>
                      <a:pt x="443" y="300"/>
                    </a:lnTo>
                    <a:lnTo>
                      <a:pt x="441" y="304"/>
                    </a:lnTo>
                    <a:lnTo>
                      <a:pt x="439" y="307"/>
                    </a:lnTo>
                    <a:lnTo>
                      <a:pt x="437" y="311"/>
                    </a:lnTo>
                    <a:lnTo>
                      <a:pt x="437" y="315"/>
                    </a:lnTo>
                    <a:lnTo>
                      <a:pt x="435" y="319"/>
                    </a:lnTo>
                    <a:lnTo>
                      <a:pt x="433" y="323"/>
                    </a:lnTo>
                    <a:lnTo>
                      <a:pt x="432" y="326"/>
                    </a:lnTo>
                    <a:lnTo>
                      <a:pt x="432" y="332"/>
                    </a:lnTo>
                    <a:lnTo>
                      <a:pt x="430" y="334"/>
                    </a:lnTo>
                    <a:lnTo>
                      <a:pt x="428" y="338"/>
                    </a:lnTo>
                    <a:lnTo>
                      <a:pt x="426" y="342"/>
                    </a:lnTo>
                    <a:lnTo>
                      <a:pt x="426" y="347"/>
                    </a:lnTo>
                    <a:lnTo>
                      <a:pt x="422" y="353"/>
                    </a:lnTo>
                    <a:lnTo>
                      <a:pt x="418" y="361"/>
                    </a:lnTo>
                    <a:lnTo>
                      <a:pt x="416" y="364"/>
                    </a:lnTo>
                    <a:lnTo>
                      <a:pt x="414" y="368"/>
                    </a:lnTo>
                    <a:lnTo>
                      <a:pt x="413" y="372"/>
                    </a:lnTo>
                    <a:lnTo>
                      <a:pt x="411" y="376"/>
                    </a:lnTo>
                    <a:lnTo>
                      <a:pt x="409" y="380"/>
                    </a:lnTo>
                    <a:lnTo>
                      <a:pt x="407" y="383"/>
                    </a:lnTo>
                    <a:lnTo>
                      <a:pt x="407" y="387"/>
                    </a:lnTo>
                    <a:lnTo>
                      <a:pt x="405" y="391"/>
                    </a:lnTo>
                    <a:lnTo>
                      <a:pt x="403" y="395"/>
                    </a:lnTo>
                    <a:lnTo>
                      <a:pt x="401" y="401"/>
                    </a:lnTo>
                    <a:lnTo>
                      <a:pt x="399" y="404"/>
                    </a:lnTo>
                    <a:lnTo>
                      <a:pt x="397" y="408"/>
                    </a:lnTo>
                    <a:lnTo>
                      <a:pt x="395" y="412"/>
                    </a:lnTo>
                    <a:lnTo>
                      <a:pt x="394" y="416"/>
                    </a:lnTo>
                    <a:lnTo>
                      <a:pt x="392" y="420"/>
                    </a:lnTo>
                    <a:lnTo>
                      <a:pt x="390" y="423"/>
                    </a:lnTo>
                    <a:lnTo>
                      <a:pt x="388" y="429"/>
                    </a:lnTo>
                    <a:lnTo>
                      <a:pt x="386" y="433"/>
                    </a:lnTo>
                    <a:lnTo>
                      <a:pt x="384" y="437"/>
                    </a:lnTo>
                    <a:lnTo>
                      <a:pt x="382" y="442"/>
                    </a:lnTo>
                    <a:lnTo>
                      <a:pt x="380" y="446"/>
                    </a:lnTo>
                    <a:lnTo>
                      <a:pt x="378" y="450"/>
                    </a:lnTo>
                    <a:lnTo>
                      <a:pt x="376" y="454"/>
                    </a:lnTo>
                    <a:lnTo>
                      <a:pt x="375" y="459"/>
                    </a:lnTo>
                    <a:lnTo>
                      <a:pt x="373" y="463"/>
                    </a:lnTo>
                    <a:lnTo>
                      <a:pt x="371" y="467"/>
                    </a:lnTo>
                    <a:lnTo>
                      <a:pt x="369" y="473"/>
                    </a:lnTo>
                    <a:lnTo>
                      <a:pt x="367" y="477"/>
                    </a:lnTo>
                    <a:lnTo>
                      <a:pt x="365" y="482"/>
                    </a:lnTo>
                    <a:lnTo>
                      <a:pt x="363" y="486"/>
                    </a:lnTo>
                    <a:lnTo>
                      <a:pt x="361" y="490"/>
                    </a:lnTo>
                    <a:lnTo>
                      <a:pt x="359" y="496"/>
                    </a:lnTo>
                    <a:lnTo>
                      <a:pt x="357" y="499"/>
                    </a:lnTo>
                    <a:lnTo>
                      <a:pt x="356" y="505"/>
                    </a:lnTo>
                    <a:lnTo>
                      <a:pt x="354" y="509"/>
                    </a:lnTo>
                    <a:lnTo>
                      <a:pt x="352" y="515"/>
                    </a:lnTo>
                    <a:lnTo>
                      <a:pt x="350" y="518"/>
                    </a:lnTo>
                    <a:lnTo>
                      <a:pt x="348" y="524"/>
                    </a:lnTo>
                    <a:lnTo>
                      <a:pt x="346" y="530"/>
                    </a:lnTo>
                    <a:lnTo>
                      <a:pt x="344" y="534"/>
                    </a:lnTo>
                    <a:lnTo>
                      <a:pt x="342" y="539"/>
                    </a:lnTo>
                    <a:lnTo>
                      <a:pt x="340" y="545"/>
                    </a:lnTo>
                    <a:lnTo>
                      <a:pt x="338" y="549"/>
                    </a:lnTo>
                    <a:lnTo>
                      <a:pt x="337" y="555"/>
                    </a:lnTo>
                    <a:lnTo>
                      <a:pt x="335" y="560"/>
                    </a:lnTo>
                    <a:lnTo>
                      <a:pt x="333" y="566"/>
                    </a:lnTo>
                    <a:lnTo>
                      <a:pt x="331" y="570"/>
                    </a:lnTo>
                    <a:lnTo>
                      <a:pt x="329" y="575"/>
                    </a:lnTo>
                    <a:lnTo>
                      <a:pt x="327" y="581"/>
                    </a:lnTo>
                    <a:lnTo>
                      <a:pt x="325" y="587"/>
                    </a:lnTo>
                    <a:lnTo>
                      <a:pt x="323" y="591"/>
                    </a:lnTo>
                    <a:lnTo>
                      <a:pt x="321" y="598"/>
                    </a:lnTo>
                    <a:lnTo>
                      <a:pt x="319" y="602"/>
                    </a:lnTo>
                    <a:lnTo>
                      <a:pt x="318" y="608"/>
                    </a:lnTo>
                    <a:lnTo>
                      <a:pt x="316" y="613"/>
                    </a:lnTo>
                    <a:lnTo>
                      <a:pt x="314" y="619"/>
                    </a:lnTo>
                    <a:lnTo>
                      <a:pt x="312" y="625"/>
                    </a:lnTo>
                    <a:lnTo>
                      <a:pt x="310" y="631"/>
                    </a:lnTo>
                    <a:lnTo>
                      <a:pt x="306" y="636"/>
                    </a:lnTo>
                    <a:lnTo>
                      <a:pt x="304" y="642"/>
                    </a:lnTo>
                    <a:lnTo>
                      <a:pt x="302" y="648"/>
                    </a:lnTo>
                    <a:lnTo>
                      <a:pt x="300" y="653"/>
                    </a:lnTo>
                    <a:lnTo>
                      <a:pt x="297" y="659"/>
                    </a:lnTo>
                    <a:lnTo>
                      <a:pt x="295" y="665"/>
                    </a:lnTo>
                    <a:lnTo>
                      <a:pt x="293" y="670"/>
                    </a:lnTo>
                    <a:lnTo>
                      <a:pt x="291" y="676"/>
                    </a:lnTo>
                    <a:lnTo>
                      <a:pt x="287" y="682"/>
                    </a:lnTo>
                    <a:lnTo>
                      <a:pt x="285" y="688"/>
                    </a:lnTo>
                    <a:lnTo>
                      <a:pt x="283" y="693"/>
                    </a:lnTo>
                    <a:lnTo>
                      <a:pt x="279" y="701"/>
                    </a:lnTo>
                    <a:lnTo>
                      <a:pt x="278" y="707"/>
                    </a:lnTo>
                    <a:lnTo>
                      <a:pt x="276" y="712"/>
                    </a:lnTo>
                    <a:lnTo>
                      <a:pt x="272" y="718"/>
                    </a:lnTo>
                    <a:lnTo>
                      <a:pt x="270" y="724"/>
                    </a:lnTo>
                    <a:lnTo>
                      <a:pt x="266" y="731"/>
                    </a:lnTo>
                    <a:lnTo>
                      <a:pt x="264" y="737"/>
                    </a:lnTo>
                    <a:lnTo>
                      <a:pt x="260" y="743"/>
                    </a:lnTo>
                    <a:lnTo>
                      <a:pt x="259" y="748"/>
                    </a:lnTo>
                    <a:lnTo>
                      <a:pt x="255" y="754"/>
                    </a:lnTo>
                    <a:lnTo>
                      <a:pt x="253" y="762"/>
                    </a:lnTo>
                    <a:lnTo>
                      <a:pt x="249" y="767"/>
                    </a:lnTo>
                    <a:lnTo>
                      <a:pt x="247" y="773"/>
                    </a:lnTo>
                    <a:lnTo>
                      <a:pt x="243" y="781"/>
                    </a:lnTo>
                    <a:lnTo>
                      <a:pt x="241" y="786"/>
                    </a:lnTo>
                    <a:lnTo>
                      <a:pt x="238" y="792"/>
                    </a:lnTo>
                    <a:lnTo>
                      <a:pt x="234" y="798"/>
                    </a:lnTo>
                    <a:lnTo>
                      <a:pt x="230" y="805"/>
                    </a:lnTo>
                    <a:lnTo>
                      <a:pt x="228" y="811"/>
                    </a:lnTo>
                    <a:lnTo>
                      <a:pt x="224" y="819"/>
                    </a:lnTo>
                    <a:lnTo>
                      <a:pt x="221" y="824"/>
                    </a:lnTo>
                    <a:lnTo>
                      <a:pt x="217" y="830"/>
                    </a:lnTo>
                    <a:lnTo>
                      <a:pt x="215" y="838"/>
                    </a:lnTo>
                    <a:lnTo>
                      <a:pt x="211" y="843"/>
                    </a:lnTo>
                    <a:lnTo>
                      <a:pt x="207" y="849"/>
                    </a:lnTo>
                    <a:lnTo>
                      <a:pt x="203" y="857"/>
                    </a:lnTo>
                    <a:lnTo>
                      <a:pt x="200" y="862"/>
                    </a:lnTo>
                    <a:lnTo>
                      <a:pt x="196" y="868"/>
                    </a:lnTo>
                    <a:lnTo>
                      <a:pt x="192" y="874"/>
                    </a:lnTo>
                    <a:lnTo>
                      <a:pt x="188" y="881"/>
                    </a:lnTo>
                    <a:lnTo>
                      <a:pt x="184" y="887"/>
                    </a:lnTo>
                    <a:lnTo>
                      <a:pt x="181" y="895"/>
                    </a:lnTo>
                    <a:lnTo>
                      <a:pt x="177" y="900"/>
                    </a:lnTo>
                    <a:lnTo>
                      <a:pt x="173" y="908"/>
                    </a:lnTo>
                    <a:lnTo>
                      <a:pt x="169" y="914"/>
                    </a:lnTo>
                    <a:lnTo>
                      <a:pt x="165" y="921"/>
                    </a:lnTo>
                    <a:lnTo>
                      <a:pt x="162" y="927"/>
                    </a:lnTo>
                    <a:lnTo>
                      <a:pt x="158" y="935"/>
                    </a:lnTo>
                    <a:lnTo>
                      <a:pt x="154" y="942"/>
                    </a:lnTo>
                    <a:lnTo>
                      <a:pt x="150" y="948"/>
                    </a:lnTo>
                    <a:lnTo>
                      <a:pt x="146" y="954"/>
                    </a:lnTo>
                    <a:lnTo>
                      <a:pt x="141" y="961"/>
                    </a:lnTo>
                    <a:lnTo>
                      <a:pt x="137" y="969"/>
                    </a:lnTo>
                    <a:lnTo>
                      <a:pt x="133" y="974"/>
                    </a:lnTo>
                    <a:lnTo>
                      <a:pt x="129" y="982"/>
                    </a:lnTo>
                    <a:lnTo>
                      <a:pt x="125" y="990"/>
                    </a:lnTo>
                    <a:lnTo>
                      <a:pt x="122" y="997"/>
                    </a:lnTo>
                    <a:lnTo>
                      <a:pt x="118" y="1003"/>
                    </a:lnTo>
                    <a:lnTo>
                      <a:pt x="112" y="1011"/>
                    </a:lnTo>
                    <a:lnTo>
                      <a:pt x="110" y="1018"/>
                    </a:lnTo>
                    <a:lnTo>
                      <a:pt x="106" y="1026"/>
                    </a:lnTo>
                    <a:lnTo>
                      <a:pt x="103" y="1032"/>
                    </a:lnTo>
                    <a:lnTo>
                      <a:pt x="99" y="1041"/>
                    </a:lnTo>
                    <a:lnTo>
                      <a:pt x="95" y="1047"/>
                    </a:lnTo>
                    <a:lnTo>
                      <a:pt x="91" y="1056"/>
                    </a:lnTo>
                    <a:lnTo>
                      <a:pt x="87" y="1062"/>
                    </a:lnTo>
                    <a:lnTo>
                      <a:pt x="84" y="1070"/>
                    </a:lnTo>
                    <a:lnTo>
                      <a:pt x="80" y="1077"/>
                    </a:lnTo>
                    <a:lnTo>
                      <a:pt x="76" y="1087"/>
                    </a:lnTo>
                    <a:lnTo>
                      <a:pt x="72" y="1094"/>
                    </a:lnTo>
                    <a:lnTo>
                      <a:pt x="70" y="1102"/>
                    </a:lnTo>
                    <a:lnTo>
                      <a:pt x="67" y="1109"/>
                    </a:lnTo>
                    <a:lnTo>
                      <a:pt x="63" y="1119"/>
                    </a:lnTo>
                    <a:lnTo>
                      <a:pt x="59" y="1127"/>
                    </a:lnTo>
                    <a:lnTo>
                      <a:pt x="57" y="1134"/>
                    </a:lnTo>
                    <a:lnTo>
                      <a:pt x="53" y="1142"/>
                    </a:lnTo>
                    <a:lnTo>
                      <a:pt x="49" y="1151"/>
                    </a:lnTo>
                    <a:lnTo>
                      <a:pt x="48" y="1159"/>
                    </a:lnTo>
                    <a:lnTo>
                      <a:pt x="44" y="1168"/>
                    </a:lnTo>
                    <a:lnTo>
                      <a:pt x="42" y="1176"/>
                    </a:lnTo>
                    <a:lnTo>
                      <a:pt x="40" y="1185"/>
                    </a:lnTo>
                    <a:lnTo>
                      <a:pt x="36" y="1195"/>
                    </a:lnTo>
                    <a:lnTo>
                      <a:pt x="34" y="1203"/>
                    </a:lnTo>
                    <a:lnTo>
                      <a:pt x="30" y="1212"/>
                    </a:lnTo>
                    <a:lnTo>
                      <a:pt x="29" y="1222"/>
                    </a:lnTo>
                    <a:lnTo>
                      <a:pt x="27" y="1231"/>
                    </a:lnTo>
                    <a:lnTo>
                      <a:pt x="25" y="1241"/>
                    </a:lnTo>
                    <a:lnTo>
                      <a:pt x="23" y="1250"/>
                    </a:lnTo>
                    <a:lnTo>
                      <a:pt x="21" y="1260"/>
                    </a:lnTo>
                    <a:lnTo>
                      <a:pt x="19" y="1269"/>
                    </a:lnTo>
                    <a:lnTo>
                      <a:pt x="17" y="1279"/>
                    </a:lnTo>
                    <a:lnTo>
                      <a:pt x="15" y="1288"/>
                    </a:lnTo>
                    <a:lnTo>
                      <a:pt x="15" y="1298"/>
                    </a:lnTo>
                    <a:lnTo>
                      <a:pt x="13" y="1307"/>
                    </a:lnTo>
                    <a:lnTo>
                      <a:pt x="13" y="1318"/>
                    </a:lnTo>
                    <a:lnTo>
                      <a:pt x="11" y="1328"/>
                    </a:lnTo>
                    <a:lnTo>
                      <a:pt x="11" y="1339"/>
                    </a:lnTo>
                    <a:lnTo>
                      <a:pt x="10" y="1349"/>
                    </a:lnTo>
                    <a:lnTo>
                      <a:pt x="10" y="1358"/>
                    </a:lnTo>
                    <a:lnTo>
                      <a:pt x="8" y="1370"/>
                    </a:lnTo>
                    <a:lnTo>
                      <a:pt x="8" y="1379"/>
                    </a:lnTo>
                    <a:lnTo>
                      <a:pt x="6" y="1389"/>
                    </a:lnTo>
                    <a:lnTo>
                      <a:pt x="6" y="1400"/>
                    </a:lnTo>
                    <a:lnTo>
                      <a:pt x="6" y="1410"/>
                    </a:lnTo>
                    <a:lnTo>
                      <a:pt x="6" y="1421"/>
                    </a:lnTo>
                    <a:lnTo>
                      <a:pt x="4" y="1431"/>
                    </a:lnTo>
                    <a:lnTo>
                      <a:pt x="2" y="1440"/>
                    </a:lnTo>
                    <a:lnTo>
                      <a:pt x="2" y="1451"/>
                    </a:lnTo>
                    <a:lnTo>
                      <a:pt x="2" y="1461"/>
                    </a:lnTo>
                    <a:lnTo>
                      <a:pt x="2" y="1470"/>
                    </a:lnTo>
                    <a:lnTo>
                      <a:pt x="2" y="1482"/>
                    </a:lnTo>
                    <a:lnTo>
                      <a:pt x="2" y="1491"/>
                    </a:lnTo>
                    <a:lnTo>
                      <a:pt x="2" y="1503"/>
                    </a:lnTo>
                    <a:lnTo>
                      <a:pt x="0" y="1512"/>
                    </a:lnTo>
                    <a:lnTo>
                      <a:pt x="0" y="1522"/>
                    </a:lnTo>
                    <a:lnTo>
                      <a:pt x="0" y="1531"/>
                    </a:lnTo>
                    <a:lnTo>
                      <a:pt x="0" y="1543"/>
                    </a:lnTo>
                    <a:lnTo>
                      <a:pt x="0" y="1552"/>
                    </a:lnTo>
                    <a:lnTo>
                      <a:pt x="0" y="1562"/>
                    </a:lnTo>
                    <a:lnTo>
                      <a:pt x="0" y="1573"/>
                    </a:lnTo>
                    <a:lnTo>
                      <a:pt x="2" y="1583"/>
                    </a:lnTo>
                    <a:lnTo>
                      <a:pt x="2" y="1592"/>
                    </a:lnTo>
                    <a:lnTo>
                      <a:pt x="2" y="1602"/>
                    </a:lnTo>
                    <a:lnTo>
                      <a:pt x="2" y="1611"/>
                    </a:lnTo>
                    <a:lnTo>
                      <a:pt x="2" y="1623"/>
                    </a:lnTo>
                    <a:lnTo>
                      <a:pt x="2" y="1632"/>
                    </a:lnTo>
                    <a:lnTo>
                      <a:pt x="4" y="1642"/>
                    </a:lnTo>
                    <a:lnTo>
                      <a:pt x="6" y="1651"/>
                    </a:lnTo>
                    <a:lnTo>
                      <a:pt x="6" y="1662"/>
                    </a:lnTo>
                    <a:lnTo>
                      <a:pt x="6" y="1672"/>
                    </a:lnTo>
                    <a:lnTo>
                      <a:pt x="8" y="1681"/>
                    </a:lnTo>
                    <a:lnTo>
                      <a:pt x="8" y="1691"/>
                    </a:lnTo>
                    <a:lnTo>
                      <a:pt x="11" y="1700"/>
                    </a:lnTo>
                    <a:lnTo>
                      <a:pt x="11" y="1710"/>
                    </a:lnTo>
                    <a:lnTo>
                      <a:pt x="13" y="1719"/>
                    </a:lnTo>
                    <a:lnTo>
                      <a:pt x="15" y="1729"/>
                    </a:lnTo>
                    <a:lnTo>
                      <a:pt x="17" y="1738"/>
                    </a:lnTo>
                    <a:lnTo>
                      <a:pt x="19" y="1748"/>
                    </a:lnTo>
                    <a:lnTo>
                      <a:pt x="21" y="1757"/>
                    </a:lnTo>
                    <a:lnTo>
                      <a:pt x="23" y="1765"/>
                    </a:lnTo>
                    <a:lnTo>
                      <a:pt x="25" y="1775"/>
                    </a:lnTo>
                    <a:lnTo>
                      <a:pt x="27" y="1784"/>
                    </a:lnTo>
                    <a:lnTo>
                      <a:pt x="29" y="1794"/>
                    </a:lnTo>
                    <a:lnTo>
                      <a:pt x="32" y="1803"/>
                    </a:lnTo>
                    <a:lnTo>
                      <a:pt x="36" y="1813"/>
                    </a:lnTo>
                    <a:lnTo>
                      <a:pt x="38" y="1820"/>
                    </a:lnTo>
                    <a:lnTo>
                      <a:pt x="42" y="1830"/>
                    </a:lnTo>
                    <a:lnTo>
                      <a:pt x="44" y="1839"/>
                    </a:lnTo>
                    <a:lnTo>
                      <a:pt x="48" y="1847"/>
                    </a:lnTo>
                    <a:lnTo>
                      <a:pt x="51" y="1856"/>
                    </a:lnTo>
                    <a:lnTo>
                      <a:pt x="53" y="1864"/>
                    </a:lnTo>
                    <a:lnTo>
                      <a:pt x="59" y="1873"/>
                    </a:lnTo>
                    <a:lnTo>
                      <a:pt x="63" y="1883"/>
                    </a:lnTo>
                    <a:lnTo>
                      <a:pt x="67" y="1890"/>
                    </a:lnTo>
                    <a:lnTo>
                      <a:pt x="70" y="1900"/>
                    </a:lnTo>
                    <a:lnTo>
                      <a:pt x="74" y="1908"/>
                    </a:lnTo>
                    <a:lnTo>
                      <a:pt x="80" y="1917"/>
                    </a:lnTo>
                    <a:lnTo>
                      <a:pt x="84" y="1925"/>
                    </a:lnTo>
                    <a:lnTo>
                      <a:pt x="89" y="1934"/>
                    </a:lnTo>
                    <a:lnTo>
                      <a:pt x="93" y="1942"/>
                    </a:lnTo>
                    <a:lnTo>
                      <a:pt x="101" y="1949"/>
                    </a:lnTo>
                    <a:lnTo>
                      <a:pt x="105" y="1957"/>
                    </a:lnTo>
                    <a:lnTo>
                      <a:pt x="110" y="1965"/>
                    </a:lnTo>
                    <a:lnTo>
                      <a:pt x="114" y="1972"/>
                    </a:lnTo>
                    <a:lnTo>
                      <a:pt x="120" y="1980"/>
                    </a:lnTo>
                    <a:lnTo>
                      <a:pt x="125" y="1987"/>
                    </a:lnTo>
                    <a:lnTo>
                      <a:pt x="133" y="1995"/>
                    </a:lnTo>
                    <a:lnTo>
                      <a:pt x="139" y="2003"/>
                    </a:lnTo>
                    <a:lnTo>
                      <a:pt x="145" y="2010"/>
                    </a:lnTo>
                    <a:lnTo>
                      <a:pt x="150" y="2016"/>
                    </a:lnTo>
                    <a:lnTo>
                      <a:pt x="158" y="2024"/>
                    </a:lnTo>
                    <a:lnTo>
                      <a:pt x="164" y="2031"/>
                    </a:lnTo>
                    <a:lnTo>
                      <a:pt x="171" y="2039"/>
                    </a:lnTo>
                    <a:lnTo>
                      <a:pt x="177" y="2044"/>
                    </a:lnTo>
                    <a:lnTo>
                      <a:pt x="184" y="2052"/>
                    </a:lnTo>
                    <a:lnTo>
                      <a:pt x="192" y="2058"/>
                    </a:lnTo>
                    <a:lnTo>
                      <a:pt x="200" y="2065"/>
                    </a:lnTo>
                    <a:lnTo>
                      <a:pt x="207" y="2071"/>
                    </a:lnTo>
                    <a:lnTo>
                      <a:pt x="215" y="2077"/>
                    </a:lnTo>
                    <a:lnTo>
                      <a:pt x="222" y="2084"/>
                    </a:lnTo>
                    <a:lnTo>
                      <a:pt x="230" y="2090"/>
                    </a:lnTo>
                    <a:lnTo>
                      <a:pt x="238" y="2096"/>
                    </a:lnTo>
                    <a:lnTo>
                      <a:pt x="245" y="2101"/>
                    </a:lnTo>
                    <a:lnTo>
                      <a:pt x="253" y="2107"/>
                    </a:lnTo>
                    <a:lnTo>
                      <a:pt x="262" y="2115"/>
                    </a:lnTo>
                    <a:lnTo>
                      <a:pt x="270" y="2119"/>
                    </a:lnTo>
                    <a:lnTo>
                      <a:pt x="279" y="2126"/>
                    </a:lnTo>
                    <a:lnTo>
                      <a:pt x="287" y="2130"/>
                    </a:lnTo>
                    <a:lnTo>
                      <a:pt x="295" y="2136"/>
                    </a:lnTo>
                    <a:lnTo>
                      <a:pt x="304" y="2141"/>
                    </a:lnTo>
                    <a:lnTo>
                      <a:pt x="312" y="2147"/>
                    </a:lnTo>
                    <a:lnTo>
                      <a:pt x="321" y="2151"/>
                    </a:lnTo>
                    <a:lnTo>
                      <a:pt x="331" y="2157"/>
                    </a:lnTo>
                    <a:lnTo>
                      <a:pt x="338" y="2162"/>
                    </a:lnTo>
                    <a:lnTo>
                      <a:pt x="348" y="2166"/>
                    </a:lnTo>
                    <a:lnTo>
                      <a:pt x="356" y="2172"/>
                    </a:lnTo>
                    <a:lnTo>
                      <a:pt x="365" y="2176"/>
                    </a:lnTo>
                    <a:lnTo>
                      <a:pt x="375" y="2179"/>
                    </a:lnTo>
                    <a:lnTo>
                      <a:pt x="384" y="2185"/>
                    </a:lnTo>
                    <a:lnTo>
                      <a:pt x="392" y="2189"/>
                    </a:lnTo>
                    <a:lnTo>
                      <a:pt x="401" y="2193"/>
                    </a:lnTo>
                    <a:lnTo>
                      <a:pt x="411" y="2196"/>
                    </a:lnTo>
                    <a:lnTo>
                      <a:pt x="420" y="2200"/>
                    </a:lnTo>
                    <a:lnTo>
                      <a:pt x="428" y="2204"/>
                    </a:lnTo>
                    <a:lnTo>
                      <a:pt x="437" y="2208"/>
                    </a:lnTo>
                    <a:lnTo>
                      <a:pt x="447" y="2210"/>
                    </a:lnTo>
                    <a:lnTo>
                      <a:pt x="456" y="2214"/>
                    </a:lnTo>
                    <a:lnTo>
                      <a:pt x="466" y="2217"/>
                    </a:lnTo>
                    <a:lnTo>
                      <a:pt x="475" y="2221"/>
                    </a:lnTo>
                    <a:lnTo>
                      <a:pt x="483" y="2223"/>
                    </a:lnTo>
                    <a:lnTo>
                      <a:pt x="492" y="2227"/>
                    </a:lnTo>
                    <a:lnTo>
                      <a:pt x="502" y="2229"/>
                    </a:lnTo>
                    <a:lnTo>
                      <a:pt x="511" y="2233"/>
                    </a:lnTo>
                    <a:lnTo>
                      <a:pt x="521" y="2234"/>
                    </a:lnTo>
                    <a:lnTo>
                      <a:pt x="530" y="2236"/>
                    </a:lnTo>
                    <a:lnTo>
                      <a:pt x="540" y="2238"/>
                    </a:lnTo>
                    <a:lnTo>
                      <a:pt x="549" y="2242"/>
                    </a:lnTo>
                    <a:lnTo>
                      <a:pt x="557" y="2244"/>
                    </a:lnTo>
                    <a:lnTo>
                      <a:pt x="567" y="2246"/>
                    </a:lnTo>
                    <a:lnTo>
                      <a:pt x="576" y="2246"/>
                    </a:lnTo>
                    <a:lnTo>
                      <a:pt x="586" y="2250"/>
                    </a:lnTo>
                    <a:lnTo>
                      <a:pt x="593" y="2250"/>
                    </a:lnTo>
                    <a:lnTo>
                      <a:pt x="603" y="2252"/>
                    </a:lnTo>
                    <a:lnTo>
                      <a:pt x="612" y="2253"/>
                    </a:lnTo>
                    <a:lnTo>
                      <a:pt x="622" y="2253"/>
                    </a:lnTo>
                    <a:lnTo>
                      <a:pt x="629" y="2253"/>
                    </a:lnTo>
                    <a:lnTo>
                      <a:pt x="639" y="2255"/>
                    </a:lnTo>
                    <a:lnTo>
                      <a:pt x="648" y="2255"/>
                    </a:lnTo>
                    <a:lnTo>
                      <a:pt x="658" y="2257"/>
                    </a:lnTo>
                    <a:lnTo>
                      <a:pt x="667" y="2257"/>
                    </a:lnTo>
                    <a:lnTo>
                      <a:pt x="677" y="2259"/>
                    </a:lnTo>
                    <a:lnTo>
                      <a:pt x="684" y="2259"/>
                    </a:lnTo>
                    <a:lnTo>
                      <a:pt x="696" y="2261"/>
                    </a:lnTo>
                    <a:lnTo>
                      <a:pt x="703" y="2261"/>
                    </a:lnTo>
                    <a:lnTo>
                      <a:pt x="713" y="2261"/>
                    </a:lnTo>
                    <a:lnTo>
                      <a:pt x="722" y="2261"/>
                    </a:lnTo>
                    <a:lnTo>
                      <a:pt x="732" y="2263"/>
                    </a:lnTo>
                    <a:lnTo>
                      <a:pt x="742" y="2263"/>
                    </a:lnTo>
                    <a:lnTo>
                      <a:pt x="751" y="2263"/>
                    </a:lnTo>
                    <a:lnTo>
                      <a:pt x="761" y="2265"/>
                    </a:lnTo>
                    <a:lnTo>
                      <a:pt x="772" y="2265"/>
                    </a:lnTo>
                    <a:lnTo>
                      <a:pt x="780" y="2265"/>
                    </a:lnTo>
                    <a:lnTo>
                      <a:pt x="789" y="2265"/>
                    </a:lnTo>
                    <a:lnTo>
                      <a:pt x="800" y="2265"/>
                    </a:lnTo>
                    <a:lnTo>
                      <a:pt x="810" y="2267"/>
                    </a:lnTo>
                    <a:lnTo>
                      <a:pt x="819" y="2267"/>
                    </a:lnTo>
                    <a:lnTo>
                      <a:pt x="829" y="2267"/>
                    </a:lnTo>
                    <a:lnTo>
                      <a:pt x="838" y="2267"/>
                    </a:lnTo>
                    <a:lnTo>
                      <a:pt x="850" y="2267"/>
                    </a:lnTo>
                    <a:lnTo>
                      <a:pt x="857" y="2267"/>
                    </a:lnTo>
                    <a:lnTo>
                      <a:pt x="869" y="2267"/>
                    </a:lnTo>
                    <a:lnTo>
                      <a:pt x="878" y="2267"/>
                    </a:lnTo>
                    <a:lnTo>
                      <a:pt x="888" y="2267"/>
                    </a:lnTo>
                    <a:lnTo>
                      <a:pt x="897" y="2267"/>
                    </a:lnTo>
                    <a:lnTo>
                      <a:pt x="907" y="2267"/>
                    </a:lnTo>
                    <a:lnTo>
                      <a:pt x="916" y="2267"/>
                    </a:lnTo>
                    <a:lnTo>
                      <a:pt x="928" y="2267"/>
                    </a:lnTo>
                    <a:lnTo>
                      <a:pt x="937" y="2267"/>
                    </a:lnTo>
                    <a:lnTo>
                      <a:pt x="947" y="2267"/>
                    </a:lnTo>
                    <a:lnTo>
                      <a:pt x="956" y="2267"/>
                    </a:lnTo>
                    <a:lnTo>
                      <a:pt x="966" y="2267"/>
                    </a:lnTo>
                    <a:lnTo>
                      <a:pt x="975" y="2265"/>
                    </a:lnTo>
                    <a:lnTo>
                      <a:pt x="985" y="2265"/>
                    </a:lnTo>
                    <a:lnTo>
                      <a:pt x="994" y="2265"/>
                    </a:lnTo>
                    <a:lnTo>
                      <a:pt x="1006" y="2265"/>
                    </a:lnTo>
                    <a:lnTo>
                      <a:pt x="1013" y="2263"/>
                    </a:lnTo>
                    <a:lnTo>
                      <a:pt x="1025" y="2263"/>
                    </a:lnTo>
                    <a:lnTo>
                      <a:pt x="1034" y="2261"/>
                    </a:lnTo>
                    <a:lnTo>
                      <a:pt x="1044" y="2261"/>
                    </a:lnTo>
                    <a:lnTo>
                      <a:pt x="1053" y="2261"/>
                    </a:lnTo>
                    <a:lnTo>
                      <a:pt x="1063" y="2261"/>
                    </a:lnTo>
                    <a:lnTo>
                      <a:pt x="1072" y="2259"/>
                    </a:lnTo>
                    <a:lnTo>
                      <a:pt x="1082" y="2259"/>
                    </a:lnTo>
                    <a:lnTo>
                      <a:pt x="1091" y="2257"/>
                    </a:lnTo>
                    <a:lnTo>
                      <a:pt x="1099" y="2257"/>
                    </a:lnTo>
                    <a:lnTo>
                      <a:pt x="1108" y="2255"/>
                    </a:lnTo>
                    <a:lnTo>
                      <a:pt x="1118" y="2255"/>
                    </a:lnTo>
                    <a:lnTo>
                      <a:pt x="1127" y="2253"/>
                    </a:lnTo>
                    <a:lnTo>
                      <a:pt x="1137" y="2253"/>
                    </a:lnTo>
                    <a:lnTo>
                      <a:pt x="1145" y="2252"/>
                    </a:lnTo>
                    <a:lnTo>
                      <a:pt x="1154" y="2252"/>
                    </a:lnTo>
                    <a:lnTo>
                      <a:pt x="1162" y="2250"/>
                    </a:lnTo>
                    <a:lnTo>
                      <a:pt x="1171" y="2248"/>
                    </a:lnTo>
                    <a:lnTo>
                      <a:pt x="1181" y="2246"/>
                    </a:lnTo>
                    <a:lnTo>
                      <a:pt x="1188" y="2246"/>
                    </a:lnTo>
                    <a:lnTo>
                      <a:pt x="1198" y="2244"/>
                    </a:lnTo>
                    <a:lnTo>
                      <a:pt x="1205" y="2242"/>
                    </a:lnTo>
                    <a:lnTo>
                      <a:pt x="1215" y="2240"/>
                    </a:lnTo>
                    <a:lnTo>
                      <a:pt x="1223" y="2240"/>
                    </a:lnTo>
                    <a:lnTo>
                      <a:pt x="1232" y="2238"/>
                    </a:lnTo>
                    <a:lnTo>
                      <a:pt x="1240" y="2236"/>
                    </a:lnTo>
                    <a:lnTo>
                      <a:pt x="1247" y="2233"/>
                    </a:lnTo>
                    <a:lnTo>
                      <a:pt x="1255" y="2233"/>
                    </a:lnTo>
                    <a:lnTo>
                      <a:pt x="1262" y="2231"/>
                    </a:lnTo>
                    <a:lnTo>
                      <a:pt x="1270" y="2229"/>
                    </a:lnTo>
                    <a:lnTo>
                      <a:pt x="1278" y="2225"/>
                    </a:lnTo>
                    <a:lnTo>
                      <a:pt x="1285" y="2223"/>
                    </a:lnTo>
                    <a:lnTo>
                      <a:pt x="1293" y="2221"/>
                    </a:lnTo>
                    <a:lnTo>
                      <a:pt x="1300" y="2219"/>
                    </a:lnTo>
                    <a:lnTo>
                      <a:pt x="1306" y="2217"/>
                    </a:lnTo>
                    <a:lnTo>
                      <a:pt x="1314" y="2215"/>
                    </a:lnTo>
                    <a:lnTo>
                      <a:pt x="1321" y="2212"/>
                    </a:lnTo>
                    <a:lnTo>
                      <a:pt x="1329" y="2210"/>
                    </a:lnTo>
                    <a:lnTo>
                      <a:pt x="1337" y="2208"/>
                    </a:lnTo>
                    <a:lnTo>
                      <a:pt x="1344" y="2206"/>
                    </a:lnTo>
                    <a:lnTo>
                      <a:pt x="1350" y="2202"/>
                    </a:lnTo>
                    <a:lnTo>
                      <a:pt x="1356" y="2200"/>
                    </a:lnTo>
                    <a:lnTo>
                      <a:pt x="1363" y="2196"/>
                    </a:lnTo>
                    <a:lnTo>
                      <a:pt x="1371" y="2195"/>
                    </a:lnTo>
                    <a:lnTo>
                      <a:pt x="1377" y="2191"/>
                    </a:lnTo>
                    <a:lnTo>
                      <a:pt x="1384" y="2189"/>
                    </a:lnTo>
                    <a:lnTo>
                      <a:pt x="1390" y="2185"/>
                    </a:lnTo>
                    <a:lnTo>
                      <a:pt x="1397" y="2183"/>
                    </a:lnTo>
                    <a:lnTo>
                      <a:pt x="1403" y="2179"/>
                    </a:lnTo>
                    <a:lnTo>
                      <a:pt x="1409" y="2177"/>
                    </a:lnTo>
                    <a:lnTo>
                      <a:pt x="1415" y="2174"/>
                    </a:lnTo>
                    <a:lnTo>
                      <a:pt x="1422" y="2170"/>
                    </a:lnTo>
                    <a:lnTo>
                      <a:pt x="1428" y="2166"/>
                    </a:lnTo>
                    <a:lnTo>
                      <a:pt x="1434" y="2164"/>
                    </a:lnTo>
                    <a:lnTo>
                      <a:pt x="1439" y="2160"/>
                    </a:lnTo>
                    <a:lnTo>
                      <a:pt x="1445" y="2157"/>
                    </a:lnTo>
                    <a:lnTo>
                      <a:pt x="1451" y="2153"/>
                    </a:lnTo>
                    <a:lnTo>
                      <a:pt x="1456" y="2149"/>
                    </a:lnTo>
                    <a:lnTo>
                      <a:pt x="1462" y="2145"/>
                    </a:lnTo>
                    <a:lnTo>
                      <a:pt x="1468" y="2141"/>
                    </a:lnTo>
                    <a:lnTo>
                      <a:pt x="1473" y="2138"/>
                    </a:lnTo>
                    <a:lnTo>
                      <a:pt x="1479" y="2134"/>
                    </a:lnTo>
                    <a:lnTo>
                      <a:pt x="1485" y="2130"/>
                    </a:lnTo>
                    <a:lnTo>
                      <a:pt x="1491" y="2126"/>
                    </a:lnTo>
                    <a:lnTo>
                      <a:pt x="1494" y="2120"/>
                    </a:lnTo>
                    <a:lnTo>
                      <a:pt x="1500" y="2117"/>
                    </a:lnTo>
                    <a:lnTo>
                      <a:pt x="1506" y="2113"/>
                    </a:lnTo>
                    <a:lnTo>
                      <a:pt x="1512" y="2109"/>
                    </a:lnTo>
                    <a:lnTo>
                      <a:pt x="1515" y="2103"/>
                    </a:lnTo>
                    <a:lnTo>
                      <a:pt x="1521" y="2100"/>
                    </a:lnTo>
                    <a:lnTo>
                      <a:pt x="1525" y="2096"/>
                    </a:lnTo>
                    <a:lnTo>
                      <a:pt x="1531" y="2092"/>
                    </a:lnTo>
                    <a:lnTo>
                      <a:pt x="1534" y="2086"/>
                    </a:lnTo>
                    <a:lnTo>
                      <a:pt x="1540" y="2082"/>
                    </a:lnTo>
                    <a:lnTo>
                      <a:pt x="1546" y="2077"/>
                    </a:lnTo>
                    <a:lnTo>
                      <a:pt x="1550" y="2073"/>
                    </a:lnTo>
                    <a:lnTo>
                      <a:pt x="1553" y="2067"/>
                    </a:lnTo>
                    <a:lnTo>
                      <a:pt x="1559" y="2062"/>
                    </a:lnTo>
                    <a:lnTo>
                      <a:pt x="1563" y="2056"/>
                    </a:lnTo>
                    <a:lnTo>
                      <a:pt x="1569" y="2052"/>
                    </a:lnTo>
                    <a:lnTo>
                      <a:pt x="1572" y="2046"/>
                    </a:lnTo>
                    <a:lnTo>
                      <a:pt x="1578" y="2041"/>
                    </a:lnTo>
                    <a:lnTo>
                      <a:pt x="1582" y="2035"/>
                    </a:lnTo>
                    <a:lnTo>
                      <a:pt x="1586" y="2031"/>
                    </a:lnTo>
                    <a:lnTo>
                      <a:pt x="1591" y="2025"/>
                    </a:lnTo>
                    <a:lnTo>
                      <a:pt x="1595" y="2020"/>
                    </a:lnTo>
                    <a:lnTo>
                      <a:pt x="1599" y="2014"/>
                    </a:lnTo>
                    <a:lnTo>
                      <a:pt x="1605" y="2008"/>
                    </a:lnTo>
                    <a:lnTo>
                      <a:pt x="1608" y="2003"/>
                    </a:lnTo>
                    <a:lnTo>
                      <a:pt x="1612" y="1997"/>
                    </a:lnTo>
                    <a:lnTo>
                      <a:pt x="1616" y="1989"/>
                    </a:lnTo>
                    <a:lnTo>
                      <a:pt x="1620" y="1986"/>
                    </a:lnTo>
                    <a:lnTo>
                      <a:pt x="1624" y="1978"/>
                    </a:lnTo>
                    <a:lnTo>
                      <a:pt x="1629" y="1972"/>
                    </a:lnTo>
                    <a:lnTo>
                      <a:pt x="1633" y="1965"/>
                    </a:lnTo>
                    <a:lnTo>
                      <a:pt x="1637" y="1959"/>
                    </a:lnTo>
                    <a:lnTo>
                      <a:pt x="1643" y="1951"/>
                    </a:lnTo>
                    <a:lnTo>
                      <a:pt x="1647" y="1946"/>
                    </a:lnTo>
                    <a:lnTo>
                      <a:pt x="1650" y="1938"/>
                    </a:lnTo>
                    <a:lnTo>
                      <a:pt x="1654" y="1932"/>
                    </a:lnTo>
                    <a:lnTo>
                      <a:pt x="1658" y="1925"/>
                    </a:lnTo>
                    <a:lnTo>
                      <a:pt x="1662" y="1917"/>
                    </a:lnTo>
                    <a:lnTo>
                      <a:pt x="1667" y="1909"/>
                    </a:lnTo>
                    <a:lnTo>
                      <a:pt x="1671" y="1904"/>
                    </a:lnTo>
                    <a:lnTo>
                      <a:pt x="1675" y="1894"/>
                    </a:lnTo>
                    <a:lnTo>
                      <a:pt x="1679" y="1887"/>
                    </a:lnTo>
                    <a:lnTo>
                      <a:pt x="1683" y="1879"/>
                    </a:lnTo>
                    <a:lnTo>
                      <a:pt x="1688" y="1871"/>
                    </a:lnTo>
                    <a:lnTo>
                      <a:pt x="1690" y="1864"/>
                    </a:lnTo>
                    <a:lnTo>
                      <a:pt x="1696" y="1856"/>
                    </a:lnTo>
                    <a:lnTo>
                      <a:pt x="1700" y="1849"/>
                    </a:lnTo>
                    <a:lnTo>
                      <a:pt x="1704" y="1841"/>
                    </a:lnTo>
                    <a:lnTo>
                      <a:pt x="1707" y="1833"/>
                    </a:lnTo>
                    <a:lnTo>
                      <a:pt x="1711" y="1824"/>
                    </a:lnTo>
                    <a:lnTo>
                      <a:pt x="1713" y="1816"/>
                    </a:lnTo>
                    <a:lnTo>
                      <a:pt x="1719" y="1807"/>
                    </a:lnTo>
                    <a:lnTo>
                      <a:pt x="1721" y="1799"/>
                    </a:lnTo>
                    <a:lnTo>
                      <a:pt x="1724" y="1790"/>
                    </a:lnTo>
                    <a:lnTo>
                      <a:pt x="1728" y="1782"/>
                    </a:lnTo>
                    <a:lnTo>
                      <a:pt x="1732" y="1775"/>
                    </a:lnTo>
                    <a:lnTo>
                      <a:pt x="1736" y="1763"/>
                    </a:lnTo>
                    <a:lnTo>
                      <a:pt x="1738" y="1756"/>
                    </a:lnTo>
                    <a:lnTo>
                      <a:pt x="1742" y="1746"/>
                    </a:lnTo>
                    <a:lnTo>
                      <a:pt x="1743" y="1738"/>
                    </a:lnTo>
                    <a:lnTo>
                      <a:pt x="1747" y="1729"/>
                    </a:lnTo>
                    <a:lnTo>
                      <a:pt x="1749" y="1719"/>
                    </a:lnTo>
                    <a:lnTo>
                      <a:pt x="1753" y="1710"/>
                    </a:lnTo>
                    <a:lnTo>
                      <a:pt x="1757" y="1702"/>
                    </a:lnTo>
                    <a:lnTo>
                      <a:pt x="1759" y="1693"/>
                    </a:lnTo>
                    <a:lnTo>
                      <a:pt x="1761" y="1681"/>
                    </a:lnTo>
                    <a:lnTo>
                      <a:pt x="1762" y="1672"/>
                    </a:lnTo>
                    <a:lnTo>
                      <a:pt x="1766" y="1664"/>
                    </a:lnTo>
                    <a:lnTo>
                      <a:pt x="1768" y="1655"/>
                    </a:lnTo>
                    <a:lnTo>
                      <a:pt x="1770" y="1645"/>
                    </a:lnTo>
                    <a:lnTo>
                      <a:pt x="1772" y="1636"/>
                    </a:lnTo>
                    <a:lnTo>
                      <a:pt x="1774" y="1626"/>
                    </a:lnTo>
                    <a:lnTo>
                      <a:pt x="1776" y="1615"/>
                    </a:lnTo>
                    <a:lnTo>
                      <a:pt x="1778" y="1607"/>
                    </a:lnTo>
                    <a:lnTo>
                      <a:pt x="1778" y="1596"/>
                    </a:lnTo>
                    <a:lnTo>
                      <a:pt x="1780" y="1586"/>
                    </a:lnTo>
                    <a:lnTo>
                      <a:pt x="1782" y="1577"/>
                    </a:lnTo>
                    <a:lnTo>
                      <a:pt x="1783" y="1567"/>
                    </a:lnTo>
                    <a:lnTo>
                      <a:pt x="1783" y="1558"/>
                    </a:lnTo>
                    <a:lnTo>
                      <a:pt x="1785" y="1548"/>
                    </a:lnTo>
                    <a:lnTo>
                      <a:pt x="1785" y="1539"/>
                    </a:lnTo>
                    <a:lnTo>
                      <a:pt x="1785" y="1529"/>
                    </a:lnTo>
                    <a:lnTo>
                      <a:pt x="1785" y="1518"/>
                    </a:lnTo>
                    <a:lnTo>
                      <a:pt x="1787" y="1509"/>
                    </a:lnTo>
                    <a:lnTo>
                      <a:pt x="1787" y="1497"/>
                    </a:lnTo>
                    <a:lnTo>
                      <a:pt x="1787" y="1488"/>
                    </a:lnTo>
                    <a:lnTo>
                      <a:pt x="1787" y="1478"/>
                    </a:lnTo>
                    <a:lnTo>
                      <a:pt x="1787" y="1469"/>
                    </a:lnTo>
                    <a:lnTo>
                      <a:pt x="1785" y="1459"/>
                    </a:lnTo>
                    <a:lnTo>
                      <a:pt x="1785" y="1448"/>
                    </a:lnTo>
                    <a:lnTo>
                      <a:pt x="1785" y="1438"/>
                    </a:lnTo>
                    <a:lnTo>
                      <a:pt x="1783" y="1429"/>
                    </a:lnTo>
                    <a:lnTo>
                      <a:pt x="1783" y="1417"/>
                    </a:lnTo>
                    <a:lnTo>
                      <a:pt x="1782" y="1408"/>
                    </a:lnTo>
                    <a:lnTo>
                      <a:pt x="1780" y="1398"/>
                    </a:lnTo>
                    <a:lnTo>
                      <a:pt x="1780" y="1387"/>
                    </a:lnTo>
                    <a:lnTo>
                      <a:pt x="1778" y="1377"/>
                    </a:lnTo>
                    <a:lnTo>
                      <a:pt x="1776" y="1368"/>
                    </a:lnTo>
                    <a:lnTo>
                      <a:pt x="1774" y="1356"/>
                    </a:lnTo>
                    <a:lnTo>
                      <a:pt x="1772" y="1347"/>
                    </a:lnTo>
                    <a:lnTo>
                      <a:pt x="1770" y="1337"/>
                    </a:lnTo>
                    <a:lnTo>
                      <a:pt x="1768" y="1328"/>
                    </a:lnTo>
                    <a:lnTo>
                      <a:pt x="1766" y="1317"/>
                    </a:lnTo>
                    <a:lnTo>
                      <a:pt x="1764" y="1307"/>
                    </a:lnTo>
                    <a:lnTo>
                      <a:pt x="1762" y="1298"/>
                    </a:lnTo>
                    <a:lnTo>
                      <a:pt x="1759" y="1286"/>
                    </a:lnTo>
                    <a:lnTo>
                      <a:pt x="1757" y="1277"/>
                    </a:lnTo>
                    <a:lnTo>
                      <a:pt x="1755" y="1267"/>
                    </a:lnTo>
                    <a:lnTo>
                      <a:pt x="1751" y="1258"/>
                    </a:lnTo>
                    <a:lnTo>
                      <a:pt x="1747" y="1246"/>
                    </a:lnTo>
                    <a:lnTo>
                      <a:pt x="1745" y="1237"/>
                    </a:lnTo>
                    <a:lnTo>
                      <a:pt x="1742" y="1227"/>
                    </a:lnTo>
                    <a:lnTo>
                      <a:pt x="1740" y="1218"/>
                    </a:lnTo>
                    <a:lnTo>
                      <a:pt x="1736" y="1208"/>
                    </a:lnTo>
                    <a:lnTo>
                      <a:pt x="1732" y="1199"/>
                    </a:lnTo>
                    <a:lnTo>
                      <a:pt x="1730" y="1187"/>
                    </a:lnTo>
                    <a:lnTo>
                      <a:pt x="1726" y="1178"/>
                    </a:lnTo>
                    <a:lnTo>
                      <a:pt x="1723" y="1168"/>
                    </a:lnTo>
                    <a:lnTo>
                      <a:pt x="1719" y="1159"/>
                    </a:lnTo>
                    <a:lnTo>
                      <a:pt x="1717" y="1149"/>
                    </a:lnTo>
                    <a:lnTo>
                      <a:pt x="1713" y="1140"/>
                    </a:lnTo>
                    <a:lnTo>
                      <a:pt x="1709" y="1130"/>
                    </a:lnTo>
                    <a:lnTo>
                      <a:pt x="1705" y="1121"/>
                    </a:lnTo>
                    <a:lnTo>
                      <a:pt x="1702" y="1111"/>
                    </a:lnTo>
                    <a:lnTo>
                      <a:pt x="1698" y="1102"/>
                    </a:lnTo>
                    <a:lnTo>
                      <a:pt x="1694" y="1092"/>
                    </a:lnTo>
                    <a:lnTo>
                      <a:pt x="1690" y="1083"/>
                    </a:lnTo>
                    <a:lnTo>
                      <a:pt x="1688" y="1075"/>
                    </a:lnTo>
                    <a:lnTo>
                      <a:pt x="1683" y="1066"/>
                    </a:lnTo>
                    <a:lnTo>
                      <a:pt x="1681" y="1056"/>
                    </a:lnTo>
                    <a:lnTo>
                      <a:pt x="1675" y="1047"/>
                    </a:lnTo>
                    <a:lnTo>
                      <a:pt x="1673" y="1039"/>
                    </a:lnTo>
                    <a:lnTo>
                      <a:pt x="1667" y="1030"/>
                    </a:lnTo>
                    <a:lnTo>
                      <a:pt x="1666" y="1022"/>
                    </a:lnTo>
                    <a:lnTo>
                      <a:pt x="1662" y="1012"/>
                    </a:lnTo>
                    <a:lnTo>
                      <a:pt x="1658" y="1005"/>
                    </a:lnTo>
                    <a:lnTo>
                      <a:pt x="1654" y="997"/>
                    </a:lnTo>
                    <a:lnTo>
                      <a:pt x="1650" y="988"/>
                    </a:lnTo>
                    <a:lnTo>
                      <a:pt x="1647" y="980"/>
                    </a:lnTo>
                    <a:lnTo>
                      <a:pt x="1643" y="973"/>
                    </a:lnTo>
                    <a:lnTo>
                      <a:pt x="1639" y="963"/>
                    </a:lnTo>
                    <a:lnTo>
                      <a:pt x="1635" y="955"/>
                    </a:lnTo>
                    <a:lnTo>
                      <a:pt x="1631" y="948"/>
                    </a:lnTo>
                    <a:lnTo>
                      <a:pt x="1627" y="942"/>
                    </a:lnTo>
                    <a:lnTo>
                      <a:pt x="1624" y="933"/>
                    </a:lnTo>
                    <a:lnTo>
                      <a:pt x="1620" y="927"/>
                    </a:lnTo>
                    <a:lnTo>
                      <a:pt x="1616" y="917"/>
                    </a:lnTo>
                    <a:lnTo>
                      <a:pt x="1614" y="912"/>
                    </a:lnTo>
                    <a:lnTo>
                      <a:pt x="1610" y="904"/>
                    </a:lnTo>
                    <a:lnTo>
                      <a:pt x="1607" y="897"/>
                    </a:lnTo>
                    <a:lnTo>
                      <a:pt x="1605" y="891"/>
                    </a:lnTo>
                    <a:lnTo>
                      <a:pt x="1601" y="885"/>
                    </a:lnTo>
                    <a:lnTo>
                      <a:pt x="1597" y="878"/>
                    </a:lnTo>
                    <a:lnTo>
                      <a:pt x="1593" y="870"/>
                    </a:lnTo>
                    <a:lnTo>
                      <a:pt x="1589" y="864"/>
                    </a:lnTo>
                    <a:lnTo>
                      <a:pt x="1588" y="859"/>
                    </a:lnTo>
                    <a:lnTo>
                      <a:pt x="1584" y="853"/>
                    </a:lnTo>
                    <a:lnTo>
                      <a:pt x="1580" y="847"/>
                    </a:lnTo>
                    <a:lnTo>
                      <a:pt x="1578" y="841"/>
                    </a:lnTo>
                    <a:lnTo>
                      <a:pt x="1574" y="836"/>
                    </a:lnTo>
                    <a:lnTo>
                      <a:pt x="1570" y="830"/>
                    </a:lnTo>
                    <a:lnTo>
                      <a:pt x="1569" y="824"/>
                    </a:lnTo>
                    <a:lnTo>
                      <a:pt x="1565" y="819"/>
                    </a:lnTo>
                    <a:lnTo>
                      <a:pt x="1563" y="815"/>
                    </a:lnTo>
                    <a:lnTo>
                      <a:pt x="1559" y="809"/>
                    </a:lnTo>
                    <a:lnTo>
                      <a:pt x="1555" y="803"/>
                    </a:lnTo>
                    <a:lnTo>
                      <a:pt x="1553" y="800"/>
                    </a:lnTo>
                    <a:lnTo>
                      <a:pt x="1550" y="796"/>
                    </a:lnTo>
                    <a:lnTo>
                      <a:pt x="1546" y="790"/>
                    </a:lnTo>
                    <a:lnTo>
                      <a:pt x="1544" y="786"/>
                    </a:lnTo>
                    <a:lnTo>
                      <a:pt x="1540" y="781"/>
                    </a:lnTo>
                    <a:lnTo>
                      <a:pt x="1538" y="777"/>
                    </a:lnTo>
                    <a:lnTo>
                      <a:pt x="1534" y="773"/>
                    </a:lnTo>
                    <a:lnTo>
                      <a:pt x="1532" y="769"/>
                    </a:lnTo>
                    <a:lnTo>
                      <a:pt x="1529" y="764"/>
                    </a:lnTo>
                    <a:lnTo>
                      <a:pt x="1527" y="762"/>
                    </a:lnTo>
                    <a:lnTo>
                      <a:pt x="1523" y="758"/>
                    </a:lnTo>
                    <a:lnTo>
                      <a:pt x="1519" y="752"/>
                    </a:lnTo>
                    <a:lnTo>
                      <a:pt x="1517" y="748"/>
                    </a:lnTo>
                    <a:lnTo>
                      <a:pt x="1515" y="746"/>
                    </a:lnTo>
                    <a:lnTo>
                      <a:pt x="1510" y="739"/>
                    </a:lnTo>
                    <a:lnTo>
                      <a:pt x="1504" y="731"/>
                    </a:lnTo>
                    <a:lnTo>
                      <a:pt x="1498" y="724"/>
                    </a:lnTo>
                    <a:lnTo>
                      <a:pt x="1494" y="716"/>
                    </a:lnTo>
                    <a:lnTo>
                      <a:pt x="1489" y="708"/>
                    </a:lnTo>
                    <a:lnTo>
                      <a:pt x="1483" y="703"/>
                    </a:lnTo>
                    <a:lnTo>
                      <a:pt x="1479" y="695"/>
                    </a:lnTo>
                    <a:lnTo>
                      <a:pt x="1473" y="688"/>
                    </a:lnTo>
                    <a:lnTo>
                      <a:pt x="1470" y="682"/>
                    </a:lnTo>
                    <a:lnTo>
                      <a:pt x="1466" y="674"/>
                    </a:lnTo>
                    <a:lnTo>
                      <a:pt x="1462" y="670"/>
                    </a:lnTo>
                    <a:lnTo>
                      <a:pt x="1460" y="667"/>
                    </a:lnTo>
                    <a:lnTo>
                      <a:pt x="1458" y="663"/>
                    </a:lnTo>
                    <a:lnTo>
                      <a:pt x="1456" y="659"/>
                    </a:lnTo>
                    <a:lnTo>
                      <a:pt x="1453" y="655"/>
                    </a:lnTo>
                    <a:lnTo>
                      <a:pt x="1451" y="651"/>
                    </a:lnTo>
                    <a:lnTo>
                      <a:pt x="1449" y="648"/>
                    </a:lnTo>
                    <a:lnTo>
                      <a:pt x="1449" y="644"/>
                    </a:lnTo>
                    <a:lnTo>
                      <a:pt x="1445" y="640"/>
                    </a:lnTo>
                    <a:lnTo>
                      <a:pt x="1443" y="636"/>
                    </a:lnTo>
                    <a:lnTo>
                      <a:pt x="1441" y="631"/>
                    </a:lnTo>
                    <a:lnTo>
                      <a:pt x="1439" y="627"/>
                    </a:lnTo>
                    <a:lnTo>
                      <a:pt x="1437" y="623"/>
                    </a:lnTo>
                    <a:lnTo>
                      <a:pt x="1435" y="619"/>
                    </a:lnTo>
                    <a:lnTo>
                      <a:pt x="1434" y="613"/>
                    </a:lnTo>
                    <a:lnTo>
                      <a:pt x="1434" y="610"/>
                    </a:lnTo>
                    <a:lnTo>
                      <a:pt x="1430" y="604"/>
                    </a:lnTo>
                    <a:lnTo>
                      <a:pt x="1428" y="600"/>
                    </a:lnTo>
                    <a:lnTo>
                      <a:pt x="1426" y="594"/>
                    </a:lnTo>
                    <a:lnTo>
                      <a:pt x="1424" y="591"/>
                    </a:lnTo>
                    <a:lnTo>
                      <a:pt x="1422" y="585"/>
                    </a:lnTo>
                    <a:lnTo>
                      <a:pt x="1420" y="579"/>
                    </a:lnTo>
                    <a:lnTo>
                      <a:pt x="1420" y="574"/>
                    </a:lnTo>
                    <a:lnTo>
                      <a:pt x="1418" y="570"/>
                    </a:lnTo>
                    <a:lnTo>
                      <a:pt x="1416" y="562"/>
                    </a:lnTo>
                    <a:lnTo>
                      <a:pt x="1415" y="556"/>
                    </a:lnTo>
                    <a:lnTo>
                      <a:pt x="1413" y="551"/>
                    </a:lnTo>
                    <a:lnTo>
                      <a:pt x="1411" y="547"/>
                    </a:lnTo>
                    <a:lnTo>
                      <a:pt x="1409" y="539"/>
                    </a:lnTo>
                    <a:lnTo>
                      <a:pt x="1407" y="534"/>
                    </a:lnTo>
                    <a:lnTo>
                      <a:pt x="1407" y="530"/>
                    </a:lnTo>
                    <a:lnTo>
                      <a:pt x="1405" y="524"/>
                    </a:lnTo>
                    <a:lnTo>
                      <a:pt x="1403" y="516"/>
                    </a:lnTo>
                    <a:lnTo>
                      <a:pt x="1403" y="511"/>
                    </a:lnTo>
                    <a:lnTo>
                      <a:pt x="1401" y="503"/>
                    </a:lnTo>
                    <a:lnTo>
                      <a:pt x="1399" y="497"/>
                    </a:lnTo>
                    <a:lnTo>
                      <a:pt x="1399" y="492"/>
                    </a:lnTo>
                    <a:lnTo>
                      <a:pt x="1397" y="486"/>
                    </a:lnTo>
                    <a:lnTo>
                      <a:pt x="1397" y="478"/>
                    </a:lnTo>
                    <a:lnTo>
                      <a:pt x="1396" y="473"/>
                    </a:lnTo>
                    <a:lnTo>
                      <a:pt x="1394" y="465"/>
                    </a:lnTo>
                    <a:lnTo>
                      <a:pt x="1394" y="459"/>
                    </a:lnTo>
                    <a:lnTo>
                      <a:pt x="1392" y="452"/>
                    </a:lnTo>
                    <a:lnTo>
                      <a:pt x="1392" y="446"/>
                    </a:lnTo>
                    <a:lnTo>
                      <a:pt x="1390" y="439"/>
                    </a:lnTo>
                    <a:lnTo>
                      <a:pt x="1390" y="433"/>
                    </a:lnTo>
                    <a:lnTo>
                      <a:pt x="1390" y="427"/>
                    </a:lnTo>
                    <a:lnTo>
                      <a:pt x="1390" y="421"/>
                    </a:lnTo>
                    <a:lnTo>
                      <a:pt x="1388" y="414"/>
                    </a:lnTo>
                    <a:lnTo>
                      <a:pt x="1388" y="406"/>
                    </a:lnTo>
                    <a:lnTo>
                      <a:pt x="1386" y="401"/>
                    </a:lnTo>
                    <a:lnTo>
                      <a:pt x="1386" y="393"/>
                    </a:lnTo>
                    <a:lnTo>
                      <a:pt x="1384" y="387"/>
                    </a:lnTo>
                    <a:lnTo>
                      <a:pt x="1384" y="380"/>
                    </a:lnTo>
                    <a:lnTo>
                      <a:pt x="1384" y="372"/>
                    </a:lnTo>
                    <a:lnTo>
                      <a:pt x="1384" y="366"/>
                    </a:lnTo>
                    <a:lnTo>
                      <a:pt x="1382" y="359"/>
                    </a:lnTo>
                    <a:lnTo>
                      <a:pt x="1382" y="353"/>
                    </a:lnTo>
                    <a:lnTo>
                      <a:pt x="1382" y="345"/>
                    </a:lnTo>
                    <a:lnTo>
                      <a:pt x="1382" y="340"/>
                    </a:lnTo>
                    <a:lnTo>
                      <a:pt x="1382" y="332"/>
                    </a:lnTo>
                    <a:lnTo>
                      <a:pt x="1382" y="326"/>
                    </a:lnTo>
                    <a:lnTo>
                      <a:pt x="1382" y="319"/>
                    </a:lnTo>
                    <a:lnTo>
                      <a:pt x="1382" y="313"/>
                    </a:lnTo>
                    <a:lnTo>
                      <a:pt x="1380" y="306"/>
                    </a:lnTo>
                    <a:lnTo>
                      <a:pt x="1380" y="298"/>
                    </a:lnTo>
                    <a:lnTo>
                      <a:pt x="1380" y="292"/>
                    </a:lnTo>
                    <a:lnTo>
                      <a:pt x="1380" y="285"/>
                    </a:lnTo>
                    <a:lnTo>
                      <a:pt x="1380" y="279"/>
                    </a:lnTo>
                    <a:lnTo>
                      <a:pt x="1380" y="273"/>
                    </a:lnTo>
                    <a:lnTo>
                      <a:pt x="1380" y="268"/>
                    </a:lnTo>
                    <a:lnTo>
                      <a:pt x="1382" y="260"/>
                    </a:lnTo>
                    <a:lnTo>
                      <a:pt x="1382" y="254"/>
                    </a:lnTo>
                    <a:lnTo>
                      <a:pt x="1382" y="247"/>
                    </a:lnTo>
                    <a:lnTo>
                      <a:pt x="1382" y="241"/>
                    </a:lnTo>
                    <a:lnTo>
                      <a:pt x="1382" y="235"/>
                    </a:lnTo>
                    <a:lnTo>
                      <a:pt x="1382" y="228"/>
                    </a:lnTo>
                    <a:lnTo>
                      <a:pt x="1384" y="224"/>
                    </a:lnTo>
                    <a:lnTo>
                      <a:pt x="1384" y="216"/>
                    </a:lnTo>
                    <a:lnTo>
                      <a:pt x="1386" y="211"/>
                    </a:lnTo>
                    <a:lnTo>
                      <a:pt x="1386" y="205"/>
                    </a:lnTo>
                    <a:lnTo>
                      <a:pt x="1386" y="199"/>
                    </a:lnTo>
                    <a:lnTo>
                      <a:pt x="1388" y="193"/>
                    </a:lnTo>
                    <a:lnTo>
                      <a:pt x="1388" y="188"/>
                    </a:lnTo>
                    <a:lnTo>
                      <a:pt x="1388" y="182"/>
                    </a:lnTo>
                    <a:lnTo>
                      <a:pt x="1390" y="176"/>
                    </a:lnTo>
                    <a:lnTo>
                      <a:pt x="1390" y="171"/>
                    </a:lnTo>
                    <a:lnTo>
                      <a:pt x="1392" y="165"/>
                    </a:lnTo>
                    <a:lnTo>
                      <a:pt x="1392" y="159"/>
                    </a:lnTo>
                    <a:lnTo>
                      <a:pt x="1392" y="154"/>
                    </a:lnTo>
                    <a:lnTo>
                      <a:pt x="1394" y="150"/>
                    </a:lnTo>
                    <a:lnTo>
                      <a:pt x="1394" y="144"/>
                    </a:lnTo>
                    <a:lnTo>
                      <a:pt x="1396" y="138"/>
                    </a:lnTo>
                    <a:lnTo>
                      <a:pt x="1397" y="133"/>
                    </a:lnTo>
                    <a:lnTo>
                      <a:pt x="1397" y="129"/>
                    </a:lnTo>
                    <a:lnTo>
                      <a:pt x="1399" y="123"/>
                    </a:lnTo>
                    <a:lnTo>
                      <a:pt x="1399" y="119"/>
                    </a:lnTo>
                    <a:lnTo>
                      <a:pt x="1401" y="114"/>
                    </a:lnTo>
                    <a:lnTo>
                      <a:pt x="1401" y="108"/>
                    </a:lnTo>
                    <a:lnTo>
                      <a:pt x="1403" y="104"/>
                    </a:lnTo>
                    <a:lnTo>
                      <a:pt x="1403" y="100"/>
                    </a:lnTo>
                    <a:lnTo>
                      <a:pt x="1405" y="97"/>
                    </a:lnTo>
                    <a:lnTo>
                      <a:pt x="1405" y="93"/>
                    </a:lnTo>
                    <a:lnTo>
                      <a:pt x="1407" y="87"/>
                    </a:lnTo>
                    <a:lnTo>
                      <a:pt x="1409" y="83"/>
                    </a:lnTo>
                    <a:lnTo>
                      <a:pt x="1409" y="79"/>
                    </a:lnTo>
                    <a:lnTo>
                      <a:pt x="1411" y="76"/>
                    </a:lnTo>
                    <a:lnTo>
                      <a:pt x="1413" y="72"/>
                    </a:lnTo>
                    <a:lnTo>
                      <a:pt x="1415" y="64"/>
                    </a:lnTo>
                    <a:lnTo>
                      <a:pt x="1418" y="57"/>
                    </a:lnTo>
                    <a:lnTo>
                      <a:pt x="1420" y="49"/>
                    </a:lnTo>
                    <a:lnTo>
                      <a:pt x="1422" y="43"/>
                    </a:lnTo>
                    <a:lnTo>
                      <a:pt x="1424" y="38"/>
                    </a:lnTo>
                    <a:lnTo>
                      <a:pt x="1426" y="32"/>
                    </a:lnTo>
                    <a:lnTo>
                      <a:pt x="1428" y="26"/>
                    </a:lnTo>
                    <a:lnTo>
                      <a:pt x="1430" y="22"/>
                    </a:lnTo>
                    <a:lnTo>
                      <a:pt x="1432" y="17"/>
                    </a:lnTo>
                    <a:lnTo>
                      <a:pt x="1434" y="13"/>
                    </a:lnTo>
                    <a:lnTo>
                      <a:pt x="1437" y="7"/>
                    </a:lnTo>
                    <a:lnTo>
                      <a:pt x="1439" y="3"/>
                    </a:lnTo>
                    <a:lnTo>
                      <a:pt x="1441" y="0"/>
                    </a:lnTo>
                    <a:lnTo>
                      <a:pt x="901" y="41"/>
                    </a:lnTo>
                    <a:lnTo>
                      <a:pt x="468" y="20"/>
                    </a:lnTo>
                    <a:close/>
                  </a:path>
                </a:pathLst>
              </a:custGeom>
              <a:solidFill>
                <a:srgbClr val="0066FF"/>
              </a:solidFill>
              <a:ln w="38100">
                <a:solidFill>
                  <a:schemeClr val="tx1"/>
                </a:solidFill>
                <a:round/>
                <a:headEnd/>
                <a:tailEnd/>
              </a:ln>
            </p:spPr>
            <p:txBody>
              <a:bodyPr/>
              <a:lstStyle/>
              <a:p>
                <a:endParaRPr lang="en-US"/>
              </a:p>
            </p:txBody>
          </p:sp>
          <p:sp>
            <p:nvSpPr>
              <p:cNvPr id="64545" name="Freeform 49"/>
              <p:cNvSpPr>
                <a:spLocks/>
              </p:cNvSpPr>
              <p:nvPr/>
            </p:nvSpPr>
            <p:spPr bwMode="auto">
              <a:xfrm>
                <a:off x="3206" y="1622"/>
                <a:ext cx="480" cy="106"/>
              </a:xfrm>
              <a:custGeom>
                <a:avLst/>
                <a:gdLst>
                  <a:gd name="T0" fmla="*/ 3 w 480"/>
                  <a:gd name="T1" fmla="*/ 0 h 106"/>
                  <a:gd name="T2" fmla="*/ 0 w 480"/>
                  <a:gd name="T3" fmla="*/ 101 h 106"/>
                  <a:gd name="T4" fmla="*/ 461 w 480"/>
                  <a:gd name="T5" fmla="*/ 106 h 106"/>
                  <a:gd name="T6" fmla="*/ 480 w 480"/>
                  <a:gd name="T7" fmla="*/ 15 h 106"/>
                  <a:gd name="T8" fmla="*/ 3 w 480"/>
                  <a:gd name="T9" fmla="*/ 0 h 106"/>
                  <a:gd name="T10" fmla="*/ 0 60000 65536"/>
                  <a:gd name="T11" fmla="*/ 0 60000 65536"/>
                  <a:gd name="T12" fmla="*/ 0 60000 65536"/>
                  <a:gd name="T13" fmla="*/ 0 60000 65536"/>
                  <a:gd name="T14" fmla="*/ 0 60000 65536"/>
                  <a:gd name="T15" fmla="*/ 0 w 480"/>
                  <a:gd name="T16" fmla="*/ 0 h 106"/>
                  <a:gd name="T17" fmla="*/ 480 w 480"/>
                  <a:gd name="T18" fmla="*/ 106 h 106"/>
                </a:gdLst>
                <a:ahLst/>
                <a:cxnLst>
                  <a:cxn ang="T10">
                    <a:pos x="T0" y="T1"/>
                  </a:cxn>
                  <a:cxn ang="T11">
                    <a:pos x="T2" y="T3"/>
                  </a:cxn>
                  <a:cxn ang="T12">
                    <a:pos x="T4" y="T5"/>
                  </a:cxn>
                  <a:cxn ang="T13">
                    <a:pos x="T6" y="T7"/>
                  </a:cxn>
                  <a:cxn ang="T14">
                    <a:pos x="T8" y="T9"/>
                  </a:cxn>
                </a:cxnLst>
                <a:rect l="T15" t="T16" r="T17" b="T18"/>
                <a:pathLst>
                  <a:path w="480" h="106">
                    <a:moveTo>
                      <a:pt x="3" y="0"/>
                    </a:moveTo>
                    <a:lnTo>
                      <a:pt x="0" y="101"/>
                    </a:lnTo>
                    <a:lnTo>
                      <a:pt x="461" y="106"/>
                    </a:lnTo>
                    <a:lnTo>
                      <a:pt x="480" y="15"/>
                    </a:lnTo>
                    <a:lnTo>
                      <a:pt x="3" y="0"/>
                    </a:lnTo>
                    <a:close/>
                  </a:path>
                </a:pathLst>
              </a:custGeom>
              <a:solidFill>
                <a:srgbClr val="CCECFF"/>
              </a:solidFill>
              <a:ln w="9525">
                <a:solidFill>
                  <a:srgbClr val="FF0000"/>
                </a:solidFill>
                <a:round/>
                <a:headEnd/>
                <a:tailEnd/>
              </a:ln>
            </p:spPr>
            <p:txBody>
              <a:bodyPr/>
              <a:lstStyle/>
              <a:p>
                <a:endParaRPr lang="en-US"/>
              </a:p>
            </p:txBody>
          </p:sp>
          <p:sp>
            <p:nvSpPr>
              <p:cNvPr id="64546" name="Freeform 50"/>
              <p:cNvSpPr>
                <a:spLocks/>
              </p:cNvSpPr>
              <p:nvPr/>
            </p:nvSpPr>
            <p:spPr bwMode="auto">
              <a:xfrm>
                <a:off x="3116" y="1836"/>
                <a:ext cx="61" cy="76"/>
              </a:xfrm>
              <a:custGeom>
                <a:avLst/>
                <a:gdLst>
                  <a:gd name="T0" fmla="*/ 0 w 124"/>
                  <a:gd name="T1" fmla="*/ 0 h 152"/>
                  <a:gd name="T2" fmla="*/ 0 w 124"/>
                  <a:gd name="T3" fmla="*/ 1 h 152"/>
                  <a:gd name="T4" fmla="*/ 0 w 124"/>
                  <a:gd name="T5" fmla="*/ 1 h 152"/>
                  <a:gd name="T6" fmla="*/ 0 w 124"/>
                  <a:gd name="T7" fmla="*/ 1 h 152"/>
                  <a:gd name="T8" fmla="*/ 0 w 124"/>
                  <a:gd name="T9" fmla="*/ 1 h 152"/>
                  <a:gd name="T10" fmla="*/ 0 w 124"/>
                  <a:gd name="T11" fmla="*/ 1 h 152"/>
                  <a:gd name="T12" fmla="*/ 0 w 124"/>
                  <a:gd name="T13" fmla="*/ 1 h 152"/>
                  <a:gd name="T14" fmla="*/ 0 w 124"/>
                  <a:gd name="T15" fmla="*/ 1 h 152"/>
                  <a:gd name="T16" fmla="*/ 0 w 124"/>
                  <a:gd name="T17" fmla="*/ 1 h 152"/>
                  <a:gd name="T18" fmla="*/ 0 w 124"/>
                  <a:gd name="T19" fmla="*/ 1 h 152"/>
                  <a:gd name="T20" fmla="*/ 0 w 124"/>
                  <a:gd name="T21" fmla="*/ 1 h 152"/>
                  <a:gd name="T22" fmla="*/ 0 w 124"/>
                  <a:gd name="T23" fmla="*/ 1 h 152"/>
                  <a:gd name="T24" fmla="*/ 0 w 124"/>
                  <a:gd name="T25" fmla="*/ 1 h 152"/>
                  <a:gd name="T26" fmla="*/ 0 w 124"/>
                  <a:gd name="T27" fmla="*/ 1 h 152"/>
                  <a:gd name="T28" fmla="*/ 0 w 124"/>
                  <a:gd name="T29" fmla="*/ 1 h 152"/>
                  <a:gd name="T30" fmla="*/ 0 w 124"/>
                  <a:gd name="T31" fmla="*/ 1 h 152"/>
                  <a:gd name="T32" fmla="*/ 0 w 124"/>
                  <a:gd name="T33" fmla="*/ 1 h 152"/>
                  <a:gd name="T34" fmla="*/ 0 w 124"/>
                  <a:gd name="T35" fmla="*/ 1 h 152"/>
                  <a:gd name="T36" fmla="*/ 0 w 124"/>
                  <a:gd name="T37" fmla="*/ 1 h 152"/>
                  <a:gd name="T38" fmla="*/ 0 w 124"/>
                  <a:gd name="T39" fmla="*/ 1 h 152"/>
                  <a:gd name="T40" fmla="*/ 0 w 124"/>
                  <a:gd name="T41" fmla="*/ 1 h 152"/>
                  <a:gd name="T42" fmla="*/ 0 w 124"/>
                  <a:gd name="T43" fmla="*/ 1 h 152"/>
                  <a:gd name="T44" fmla="*/ 0 w 124"/>
                  <a:gd name="T45" fmla="*/ 1 h 152"/>
                  <a:gd name="T46" fmla="*/ 0 w 124"/>
                  <a:gd name="T47" fmla="*/ 1 h 152"/>
                  <a:gd name="T48" fmla="*/ 0 w 124"/>
                  <a:gd name="T49" fmla="*/ 1 h 152"/>
                  <a:gd name="T50" fmla="*/ 0 w 124"/>
                  <a:gd name="T51" fmla="*/ 1 h 152"/>
                  <a:gd name="T52" fmla="*/ 0 w 124"/>
                  <a:gd name="T53" fmla="*/ 1 h 152"/>
                  <a:gd name="T54" fmla="*/ 0 w 124"/>
                  <a:gd name="T55" fmla="*/ 1 h 152"/>
                  <a:gd name="T56" fmla="*/ 0 w 124"/>
                  <a:gd name="T57" fmla="*/ 1 h 152"/>
                  <a:gd name="T58" fmla="*/ 0 w 124"/>
                  <a:gd name="T59" fmla="*/ 1 h 152"/>
                  <a:gd name="T60" fmla="*/ 0 w 124"/>
                  <a:gd name="T61" fmla="*/ 1 h 152"/>
                  <a:gd name="T62" fmla="*/ 0 w 124"/>
                  <a:gd name="T63" fmla="*/ 1 h 152"/>
                  <a:gd name="T64" fmla="*/ 0 w 124"/>
                  <a:gd name="T65" fmla="*/ 1 h 152"/>
                  <a:gd name="T66" fmla="*/ 0 w 124"/>
                  <a:gd name="T67" fmla="*/ 1 h 152"/>
                  <a:gd name="T68" fmla="*/ 0 w 124"/>
                  <a:gd name="T69" fmla="*/ 1 h 152"/>
                  <a:gd name="T70" fmla="*/ 0 w 124"/>
                  <a:gd name="T71" fmla="*/ 1 h 152"/>
                  <a:gd name="T72" fmla="*/ 0 w 124"/>
                  <a:gd name="T73" fmla="*/ 1 h 152"/>
                  <a:gd name="T74" fmla="*/ 0 w 124"/>
                  <a:gd name="T75" fmla="*/ 1 h 152"/>
                  <a:gd name="T76" fmla="*/ 0 w 124"/>
                  <a:gd name="T77" fmla="*/ 1 h 152"/>
                  <a:gd name="T78" fmla="*/ 0 w 124"/>
                  <a:gd name="T79" fmla="*/ 1 h 152"/>
                  <a:gd name="T80" fmla="*/ 0 w 124"/>
                  <a:gd name="T81" fmla="*/ 1 h 152"/>
                  <a:gd name="T82" fmla="*/ 0 w 124"/>
                  <a:gd name="T83" fmla="*/ 1 h 152"/>
                  <a:gd name="T84" fmla="*/ 0 w 124"/>
                  <a:gd name="T85" fmla="*/ 1 h 152"/>
                  <a:gd name="T86" fmla="*/ 0 w 124"/>
                  <a:gd name="T87" fmla="*/ 1 h 152"/>
                  <a:gd name="T88" fmla="*/ 0 w 124"/>
                  <a:gd name="T89" fmla="*/ 1 h 152"/>
                  <a:gd name="T90" fmla="*/ 0 w 124"/>
                  <a:gd name="T91" fmla="*/ 1 h 152"/>
                  <a:gd name="T92" fmla="*/ 0 w 124"/>
                  <a:gd name="T93" fmla="*/ 1 h 152"/>
                  <a:gd name="T94" fmla="*/ 0 w 124"/>
                  <a:gd name="T95" fmla="*/ 1 h 152"/>
                  <a:gd name="T96" fmla="*/ 0 w 124"/>
                  <a:gd name="T97" fmla="*/ 1 h 152"/>
                  <a:gd name="T98" fmla="*/ 0 w 124"/>
                  <a:gd name="T99" fmla="*/ 1 h 152"/>
                  <a:gd name="T100" fmla="*/ 0 w 124"/>
                  <a:gd name="T101" fmla="*/ 1 h 152"/>
                  <a:gd name="T102" fmla="*/ 0 w 124"/>
                  <a:gd name="T103" fmla="*/ 1 h 152"/>
                  <a:gd name="T104" fmla="*/ 0 w 124"/>
                  <a:gd name="T105" fmla="*/ 1 h 152"/>
                  <a:gd name="T106" fmla="*/ 0 w 124"/>
                  <a:gd name="T107" fmla="*/ 0 h 152"/>
                  <a:gd name="T108" fmla="*/ 0 w 124"/>
                  <a:gd name="T109" fmla="*/ 0 h 152"/>
                  <a:gd name="T110" fmla="*/ 0 w 124"/>
                  <a:gd name="T111" fmla="*/ 0 h 152"/>
                  <a:gd name="T112" fmla="*/ 0 w 124"/>
                  <a:gd name="T113" fmla="*/ 0 h 152"/>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w 124"/>
                  <a:gd name="T172" fmla="*/ 0 h 152"/>
                  <a:gd name="T173" fmla="*/ 124 w 124"/>
                  <a:gd name="T174" fmla="*/ 152 h 152"/>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T171" t="T172" r="T173" b="T174"/>
                <a:pathLst>
                  <a:path w="124" h="152">
                    <a:moveTo>
                      <a:pt x="124" y="0"/>
                    </a:moveTo>
                    <a:lnTo>
                      <a:pt x="65" y="152"/>
                    </a:lnTo>
                    <a:lnTo>
                      <a:pt x="63" y="152"/>
                    </a:lnTo>
                    <a:lnTo>
                      <a:pt x="57" y="148"/>
                    </a:lnTo>
                    <a:lnTo>
                      <a:pt x="53" y="146"/>
                    </a:lnTo>
                    <a:lnTo>
                      <a:pt x="50" y="145"/>
                    </a:lnTo>
                    <a:lnTo>
                      <a:pt x="46" y="141"/>
                    </a:lnTo>
                    <a:lnTo>
                      <a:pt x="42" y="139"/>
                    </a:lnTo>
                    <a:lnTo>
                      <a:pt x="36" y="135"/>
                    </a:lnTo>
                    <a:lnTo>
                      <a:pt x="33" y="133"/>
                    </a:lnTo>
                    <a:lnTo>
                      <a:pt x="27" y="129"/>
                    </a:lnTo>
                    <a:lnTo>
                      <a:pt x="23" y="127"/>
                    </a:lnTo>
                    <a:lnTo>
                      <a:pt x="19" y="124"/>
                    </a:lnTo>
                    <a:lnTo>
                      <a:pt x="15" y="120"/>
                    </a:lnTo>
                    <a:lnTo>
                      <a:pt x="12" y="116"/>
                    </a:lnTo>
                    <a:lnTo>
                      <a:pt x="10" y="114"/>
                    </a:lnTo>
                    <a:lnTo>
                      <a:pt x="6" y="110"/>
                    </a:lnTo>
                    <a:lnTo>
                      <a:pt x="4" y="107"/>
                    </a:lnTo>
                    <a:lnTo>
                      <a:pt x="2" y="103"/>
                    </a:lnTo>
                    <a:lnTo>
                      <a:pt x="2" y="99"/>
                    </a:lnTo>
                    <a:lnTo>
                      <a:pt x="0" y="93"/>
                    </a:lnTo>
                    <a:lnTo>
                      <a:pt x="2" y="89"/>
                    </a:lnTo>
                    <a:lnTo>
                      <a:pt x="2" y="86"/>
                    </a:lnTo>
                    <a:lnTo>
                      <a:pt x="2" y="82"/>
                    </a:lnTo>
                    <a:lnTo>
                      <a:pt x="4" y="76"/>
                    </a:lnTo>
                    <a:lnTo>
                      <a:pt x="6" y="72"/>
                    </a:lnTo>
                    <a:lnTo>
                      <a:pt x="8" y="67"/>
                    </a:lnTo>
                    <a:lnTo>
                      <a:pt x="10" y="63"/>
                    </a:lnTo>
                    <a:lnTo>
                      <a:pt x="14" y="59"/>
                    </a:lnTo>
                    <a:lnTo>
                      <a:pt x="17" y="55"/>
                    </a:lnTo>
                    <a:lnTo>
                      <a:pt x="21" y="50"/>
                    </a:lnTo>
                    <a:lnTo>
                      <a:pt x="27" y="48"/>
                    </a:lnTo>
                    <a:lnTo>
                      <a:pt x="31" y="42"/>
                    </a:lnTo>
                    <a:lnTo>
                      <a:pt x="38" y="38"/>
                    </a:lnTo>
                    <a:lnTo>
                      <a:pt x="40" y="36"/>
                    </a:lnTo>
                    <a:lnTo>
                      <a:pt x="44" y="34"/>
                    </a:lnTo>
                    <a:lnTo>
                      <a:pt x="48" y="32"/>
                    </a:lnTo>
                    <a:lnTo>
                      <a:pt x="52" y="31"/>
                    </a:lnTo>
                    <a:lnTo>
                      <a:pt x="55" y="29"/>
                    </a:lnTo>
                    <a:lnTo>
                      <a:pt x="59" y="27"/>
                    </a:lnTo>
                    <a:lnTo>
                      <a:pt x="63" y="25"/>
                    </a:lnTo>
                    <a:lnTo>
                      <a:pt x="69" y="21"/>
                    </a:lnTo>
                    <a:lnTo>
                      <a:pt x="72" y="19"/>
                    </a:lnTo>
                    <a:lnTo>
                      <a:pt x="76" y="19"/>
                    </a:lnTo>
                    <a:lnTo>
                      <a:pt x="80" y="15"/>
                    </a:lnTo>
                    <a:lnTo>
                      <a:pt x="84" y="15"/>
                    </a:lnTo>
                    <a:lnTo>
                      <a:pt x="88" y="13"/>
                    </a:lnTo>
                    <a:lnTo>
                      <a:pt x="91" y="12"/>
                    </a:lnTo>
                    <a:lnTo>
                      <a:pt x="95" y="10"/>
                    </a:lnTo>
                    <a:lnTo>
                      <a:pt x="99" y="8"/>
                    </a:lnTo>
                    <a:lnTo>
                      <a:pt x="107" y="6"/>
                    </a:lnTo>
                    <a:lnTo>
                      <a:pt x="112" y="4"/>
                    </a:lnTo>
                    <a:lnTo>
                      <a:pt x="116" y="2"/>
                    </a:lnTo>
                    <a:lnTo>
                      <a:pt x="122" y="0"/>
                    </a:lnTo>
                    <a:lnTo>
                      <a:pt x="124" y="0"/>
                    </a:lnTo>
                    <a:close/>
                  </a:path>
                </a:pathLst>
              </a:custGeom>
              <a:solidFill>
                <a:schemeClr val="folHlink"/>
              </a:solidFill>
              <a:ln>
                <a:noFill/>
              </a:ln>
              <a:extLst>
                <a:ext uri="{91240B29-F687-4f45-9708-019B960494DF}">
                  <a14:hiddenLine xmlns="" xmlns:a14="http://schemas.microsoft.com/office/drawing/2010/main" w="9525">
                    <a:solidFill>
                      <a:srgbClr val="000000"/>
                    </a:solidFill>
                    <a:round/>
                    <a:headEnd/>
                    <a:tailEnd/>
                  </a14:hiddenLine>
                </a:ext>
              </a:extLst>
            </p:spPr>
            <p:txBody>
              <a:bodyPr/>
              <a:lstStyle/>
              <a:p>
                <a:endParaRPr lang="en-US"/>
              </a:p>
            </p:txBody>
          </p:sp>
          <p:sp>
            <p:nvSpPr>
              <p:cNvPr id="64547" name="Freeform 51"/>
              <p:cNvSpPr>
                <a:spLocks/>
              </p:cNvSpPr>
              <p:nvPr/>
            </p:nvSpPr>
            <p:spPr bwMode="auto">
              <a:xfrm>
                <a:off x="3099" y="1943"/>
                <a:ext cx="212" cy="82"/>
              </a:xfrm>
              <a:custGeom>
                <a:avLst/>
                <a:gdLst>
                  <a:gd name="T0" fmla="*/ 1 w 424"/>
                  <a:gd name="T1" fmla="*/ 1 h 163"/>
                  <a:gd name="T2" fmla="*/ 1 w 424"/>
                  <a:gd name="T3" fmla="*/ 1 h 163"/>
                  <a:gd name="T4" fmla="*/ 1 w 424"/>
                  <a:gd name="T5" fmla="*/ 1 h 163"/>
                  <a:gd name="T6" fmla="*/ 1 w 424"/>
                  <a:gd name="T7" fmla="*/ 1 h 163"/>
                  <a:gd name="T8" fmla="*/ 1 w 424"/>
                  <a:gd name="T9" fmla="*/ 1 h 163"/>
                  <a:gd name="T10" fmla="*/ 1 w 424"/>
                  <a:gd name="T11" fmla="*/ 1 h 163"/>
                  <a:gd name="T12" fmla="*/ 1 w 424"/>
                  <a:gd name="T13" fmla="*/ 1 h 163"/>
                  <a:gd name="T14" fmla="*/ 1 w 424"/>
                  <a:gd name="T15" fmla="*/ 1 h 163"/>
                  <a:gd name="T16" fmla="*/ 1 w 424"/>
                  <a:gd name="T17" fmla="*/ 1 h 163"/>
                  <a:gd name="T18" fmla="*/ 1 w 424"/>
                  <a:gd name="T19" fmla="*/ 1 h 163"/>
                  <a:gd name="T20" fmla="*/ 1 w 424"/>
                  <a:gd name="T21" fmla="*/ 1 h 163"/>
                  <a:gd name="T22" fmla="*/ 1 w 424"/>
                  <a:gd name="T23" fmla="*/ 1 h 163"/>
                  <a:gd name="T24" fmla="*/ 1 w 424"/>
                  <a:gd name="T25" fmla="*/ 1 h 163"/>
                  <a:gd name="T26" fmla="*/ 1 w 424"/>
                  <a:gd name="T27" fmla="*/ 1 h 163"/>
                  <a:gd name="T28" fmla="*/ 1 w 424"/>
                  <a:gd name="T29" fmla="*/ 1 h 163"/>
                  <a:gd name="T30" fmla="*/ 1 w 424"/>
                  <a:gd name="T31" fmla="*/ 1 h 163"/>
                  <a:gd name="T32" fmla="*/ 1 w 424"/>
                  <a:gd name="T33" fmla="*/ 1 h 163"/>
                  <a:gd name="T34" fmla="*/ 1 w 424"/>
                  <a:gd name="T35" fmla="*/ 1 h 163"/>
                  <a:gd name="T36" fmla="*/ 1 w 424"/>
                  <a:gd name="T37" fmla="*/ 1 h 163"/>
                  <a:gd name="T38" fmla="*/ 1 w 424"/>
                  <a:gd name="T39" fmla="*/ 1 h 163"/>
                  <a:gd name="T40" fmla="*/ 1 w 424"/>
                  <a:gd name="T41" fmla="*/ 1 h 163"/>
                  <a:gd name="T42" fmla="*/ 1 w 424"/>
                  <a:gd name="T43" fmla="*/ 1 h 163"/>
                  <a:gd name="T44" fmla="*/ 1 w 424"/>
                  <a:gd name="T45" fmla="*/ 1 h 163"/>
                  <a:gd name="T46" fmla="*/ 1 w 424"/>
                  <a:gd name="T47" fmla="*/ 1 h 163"/>
                  <a:gd name="T48" fmla="*/ 1 w 424"/>
                  <a:gd name="T49" fmla="*/ 1 h 163"/>
                  <a:gd name="T50" fmla="*/ 1 w 424"/>
                  <a:gd name="T51" fmla="*/ 1 h 163"/>
                  <a:gd name="T52" fmla="*/ 1 w 424"/>
                  <a:gd name="T53" fmla="*/ 1 h 163"/>
                  <a:gd name="T54" fmla="*/ 1 w 424"/>
                  <a:gd name="T55" fmla="*/ 1 h 163"/>
                  <a:gd name="T56" fmla="*/ 1 w 424"/>
                  <a:gd name="T57" fmla="*/ 1 h 163"/>
                  <a:gd name="T58" fmla="*/ 1 w 424"/>
                  <a:gd name="T59" fmla="*/ 1 h 163"/>
                  <a:gd name="T60" fmla="*/ 1 w 424"/>
                  <a:gd name="T61" fmla="*/ 1 h 163"/>
                  <a:gd name="T62" fmla="*/ 1 w 424"/>
                  <a:gd name="T63" fmla="*/ 1 h 163"/>
                  <a:gd name="T64" fmla="*/ 1 w 424"/>
                  <a:gd name="T65" fmla="*/ 1 h 163"/>
                  <a:gd name="T66" fmla="*/ 1 w 424"/>
                  <a:gd name="T67" fmla="*/ 1 h 163"/>
                  <a:gd name="T68" fmla="*/ 1 w 424"/>
                  <a:gd name="T69" fmla="*/ 1 h 163"/>
                  <a:gd name="T70" fmla="*/ 1 w 424"/>
                  <a:gd name="T71" fmla="*/ 1 h 163"/>
                  <a:gd name="T72" fmla="*/ 1 w 424"/>
                  <a:gd name="T73" fmla="*/ 1 h 163"/>
                  <a:gd name="T74" fmla="*/ 1 w 424"/>
                  <a:gd name="T75" fmla="*/ 1 h 163"/>
                  <a:gd name="T76" fmla="*/ 1 w 424"/>
                  <a:gd name="T77" fmla="*/ 1 h 163"/>
                  <a:gd name="T78" fmla="*/ 1 w 424"/>
                  <a:gd name="T79" fmla="*/ 1 h 163"/>
                  <a:gd name="T80" fmla="*/ 1 w 424"/>
                  <a:gd name="T81" fmla="*/ 1 h 163"/>
                  <a:gd name="T82" fmla="*/ 1 w 424"/>
                  <a:gd name="T83" fmla="*/ 1 h 163"/>
                  <a:gd name="T84" fmla="*/ 1 w 424"/>
                  <a:gd name="T85" fmla="*/ 1 h 163"/>
                  <a:gd name="T86" fmla="*/ 1 w 424"/>
                  <a:gd name="T87" fmla="*/ 1 h 163"/>
                  <a:gd name="T88" fmla="*/ 1 w 424"/>
                  <a:gd name="T89" fmla="*/ 1 h 163"/>
                  <a:gd name="T90" fmla="*/ 1 w 424"/>
                  <a:gd name="T91" fmla="*/ 1 h 163"/>
                  <a:gd name="T92" fmla="*/ 1 w 424"/>
                  <a:gd name="T93" fmla="*/ 1 h 163"/>
                  <a:gd name="T94" fmla="*/ 0 w 424"/>
                  <a:gd name="T95" fmla="*/ 1 h 163"/>
                  <a:gd name="T96" fmla="*/ 1 w 424"/>
                  <a:gd name="T97" fmla="*/ 1 h 163"/>
                  <a:gd name="T98" fmla="*/ 1 w 424"/>
                  <a:gd name="T99" fmla="*/ 0 h 163"/>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w 424"/>
                  <a:gd name="T151" fmla="*/ 0 h 163"/>
                  <a:gd name="T152" fmla="*/ 424 w 424"/>
                  <a:gd name="T153" fmla="*/ 163 h 163"/>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T150" t="T151" r="T152" b="T153"/>
                <a:pathLst>
                  <a:path w="424" h="163">
                    <a:moveTo>
                      <a:pt x="424" y="0"/>
                    </a:moveTo>
                    <a:lnTo>
                      <a:pt x="424" y="4"/>
                    </a:lnTo>
                    <a:lnTo>
                      <a:pt x="422" y="8"/>
                    </a:lnTo>
                    <a:lnTo>
                      <a:pt x="420" y="11"/>
                    </a:lnTo>
                    <a:lnTo>
                      <a:pt x="416" y="17"/>
                    </a:lnTo>
                    <a:lnTo>
                      <a:pt x="414" y="25"/>
                    </a:lnTo>
                    <a:lnTo>
                      <a:pt x="411" y="27"/>
                    </a:lnTo>
                    <a:lnTo>
                      <a:pt x="409" y="32"/>
                    </a:lnTo>
                    <a:lnTo>
                      <a:pt x="407" y="36"/>
                    </a:lnTo>
                    <a:lnTo>
                      <a:pt x="405" y="40"/>
                    </a:lnTo>
                    <a:lnTo>
                      <a:pt x="401" y="44"/>
                    </a:lnTo>
                    <a:lnTo>
                      <a:pt x="399" y="47"/>
                    </a:lnTo>
                    <a:lnTo>
                      <a:pt x="395" y="53"/>
                    </a:lnTo>
                    <a:lnTo>
                      <a:pt x="393" y="57"/>
                    </a:lnTo>
                    <a:lnTo>
                      <a:pt x="388" y="61"/>
                    </a:lnTo>
                    <a:lnTo>
                      <a:pt x="384" y="66"/>
                    </a:lnTo>
                    <a:lnTo>
                      <a:pt x="380" y="70"/>
                    </a:lnTo>
                    <a:lnTo>
                      <a:pt x="376" y="76"/>
                    </a:lnTo>
                    <a:lnTo>
                      <a:pt x="373" y="80"/>
                    </a:lnTo>
                    <a:lnTo>
                      <a:pt x="367" y="84"/>
                    </a:lnTo>
                    <a:lnTo>
                      <a:pt x="361" y="89"/>
                    </a:lnTo>
                    <a:lnTo>
                      <a:pt x="357" y="93"/>
                    </a:lnTo>
                    <a:lnTo>
                      <a:pt x="350" y="97"/>
                    </a:lnTo>
                    <a:lnTo>
                      <a:pt x="344" y="101"/>
                    </a:lnTo>
                    <a:lnTo>
                      <a:pt x="338" y="104"/>
                    </a:lnTo>
                    <a:lnTo>
                      <a:pt x="333" y="110"/>
                    </a:lnTo>
                    <a:lnTo>
                      <a:pt x="325" y="112"/>
                    </a:lnTo>
                    <a:lnTo>
                      <a:pt x="319" y="116"/>
                    </a:lnTo>
                    <a:lnTo>
                      <a:pt x="312" y="120"/>
                    </a:lnTo>
                    <a:lnTo>
                      <a:pt x="304" y="122"/>
                    </a:lnTo>
                    <a:lnTo>
                      <a:pt x="300" y="123"/>
                    </a:lnTo>
                    <a:lnTo>
                      <a:pt x="296" y="125"/>
                    </a:lnTo>
                    <a:lnTo>
                      <a:pt x="293" y="127"/>
                    </a:lnTo>
                    <a:lnTo>
                      <a:pt x="289" y="127"/>
                    </a:lnTo>
                    <a:lnTo>
                      <a:pt x="281" y="131"/>
                    </a:lnTo>
                    <a:lnTo>
                      <a:pt x="276" y="135"/>
                    </a:lnTo>
                    <a:lnTo>
                      <a:pt x="270" y="135"/>
                    </a:lnTo>
                    <a:lnTo>
                      <a:pt x="266" y="137"/>
                    </a:lnTo>
                    <a:lnTo>
                      <a:pt x="262" y="137"/>
                    </a:lnTo>
                    <a:lnTo>
                      <a:pt x="258" y="139"/>
                    </a:lnTo>
                    <a:lnTo>
                      <a:pt x="255" y="141"/>
                    </a:lnTo>
                    <a:lnTo>
                      <a:pt x="251" y="141"/>
                    </a:lnTo>
                    <a:lnTo>
                      <a:pt x="247" y="142"/>
                    </a:lnTo>
                    <a:lnTo>
                      <a:pt x="243" y="144"/>
                    </a:lnTo>
                    <a:lnTo>
                      <a:pt x="239" y="144"/>
                    </a:lnTo>
                    <a:lnTo>
                      <a:pt x="236" y="146"/>
                    </a:lnTo>
                    <a:lnTo>
                      <a:pt x="232" y="146"/>
                    </a:lnTo>
                    <a:lnTo>
                      <a:pt x="228" y="148"/>
                    </a:lnTo>
                    <a:lnTo>
                      <a:pt x="224" y="148"/>
                    </a:lnTo>
                    <a:lnTo>
                      <a:pt x="220" y="150"/>
                    </a:lnTo>
                    <a:lnTo>
                      <a:pt x="217" y="150"/>
                    </a:lnTo>
                    <a:lnTo>
                      <a:pt x="213" y="152"/>
                    </a:lnTo>
                    <a:lnTo>
                      <a:pt x="209" y="152"/>
                    </a:lnTo>
                    <a:lnTo>
                      <a:pt x="205" y="154"/>
                    </a:lnTo>
                    <a:lnTo>
                      <a:pt x="201" y="154"/>
                    </a:lnTo>
                    <a:lnTo>
                      <a:pt x="198" y="156"/>
                    </a:lnTo>
                    <a:lnTo>
                      <a:pt x="194" y="156"/>
                    </a:lnTo>
                    <a:lnTo>
                      <a:pt x="190" y="156"/>
                    </a:lnTo>
                    <a:lnTo>
                      <a:pt x="186" y="156"/>
                    </a:lnTo>
                    <a:lnTo>
                      <a:pt x="182" y="158"/>
                    </a:lnTo>
                    <a:lnTo>
                      <a:pt x="179" y="158"/>
                    </a:lnTo>
                    <a:lnTo>
                      <a:pt x="175" y="158"/>
                    </a:lnTo>
                    <a:lnTo>
                      <a:pt x="171" y="158"/>
                    </a:lnTo>
                    <a:lnTo>
                      <a:pt x="167" y="160"/>
                    </a:lnTo>
                    <a:lnTo>
                      <a:pt x="160" y="160"/>
                    </a:lnTo>
                    <a:lnTo>
                      <a:pt x="152" y="161"/>
                    </a:lnTo>
                    <a:lnTo>
                      <a:pt x="144" y="161"/>
                    </a:lnTo>
                    <a:lnTo>
                      <a:pt x="139" y="161"/>
                    </a:lnTo>
                    <a:lnTo>
                      <a:pt x="131" y="161"/>
                    </a:lnTo>
                    <a:lnTo>
                      <a:pt x="125" y="163"/>
                    </a:lnTo>
                    <a:lnTo>
                      <a:pt x="118" y="163"/>
                    </a:lnTo>
                    <a:lnTo>
                      <a:pt x="112" y="163"/>
                    </a:lnTo>
                    <a:lnTo>
                      <a:pt x="106" y="163"/>
                    </a:lnTo>
                    <a:lnTo>
                      <a:pt x="101" y="163"/>
                    </a:lnTo>
                    <a:lnTo>
                      <a:pt x="95" y="161"/>
                    </a:lnTo>
                    <a:lnTo>
                      <a:pt x="87" y="160"/>
                    </a:lnTo>
                    <a:lnTo>
                      <a:pt x="82" y="160"/>
                    </a:lnTo>
                    <a:lnTo>
                      <a:pt x="78" y="160"/>
                    </a:lnTo>
                    <a:lnTo>
                      <a:pt x="72" y="160"/>
                    </a:lnTo>
                    <a:lnTo>
                      <a:pt x="66" y="158"/>
                    </a:lnTo>
                    <a:lnTo>
                      <a:pt x="63" y="158"/>
                    </a:lnTo>
                    <a:lnTo>
                      <a:pt x="59" y="158"/>
                    </a:lnTo>
                    <a:lnTo>
                      <a:pt x="53" y="158"/>
                    </a:lnTo>
                    <a:lnTo>
                      <a:pt x="49" y="156"/>
                    </a:lnTo>
                    <a:lnTo>
                      <a:pt x="44" y="156"/>
                    </a:lnTo>
                    <a:lnTo>
                      <a:pt x="42" y="156"/>
                    </a:lnTo>
                    <a:lnTo>
                      <a:pt x="36" y="156"/>
                    </a:lnTo>
                    <a:lnTo>
                      <a:pt x="34" y="154"/>
                    </a:lnTo>
                    <a:lnTo>
                      <a:pt x="30" y="154"/>
                    </a:lnTo>
                    <a:lnTo>
                      <a:pt x="26" y="154"/>
                    </a:lnTo>
                    <a:lnTo>
                      <a:pt x="21" y="154"/>
                    </a:lnTo>
                    <a:lnTo>
                      <a:pt x="15" y="152"/>
                    </a:lnTo>
                    <a:lnTo>
                      <a:pt x="9" y="152"/>
                    </a:lnTo>
                    <a:lnTo>
                      <a:pt x="7" y="152"/>
                    </a:lnTo>
                    <a:lnTo>
                      <a:pt x="2" y="150"/>
                    </a:lnTo>
                    <a:lnTo>
                      <a:pt x="0" y="150"/>
                    </a:lnTo>
                    <a:lnTo>
                      <a:pt x="38" y="68"/>
                    </a:lnTo>
                    <a:lnTo>
                      <a:pt x="293" y="76"/>
                    </a:lnTo>
                    <a:lnTo>
                      <a:pt x="424" y="0"/>
                    </a:lnTo>
                    <a:close/>
                  </a:path>
                </a:pathLst>
              </a:custGeom>
              <a:solidFill>
                <a:schemeClr val="folHlink"/>
              </a:solidFill>
              <a:ln>
                <a:noFill/>
              </a:ln>
              <a:extLst>
                <a:ext uri="{91240B29-F687-4f45-9708-019B960494DF}">
                  <a14:hiddenLine xmlns="" xmlns:a14="http://schemas.microsoft.com/office/drawing/2010/main" w="9525">
                    <a:solidFill>
                      <a:srgbClr val="000000"/>
                    </a:solidFill>
                    <a:round/>
                    <a:headEnd/>
                    <a:tailEnd/>
                  </a14:hiddenLine>
                </a:ext>
              </a:extLst>
            </p:spPr>
            <p:txBody>
              <a:bodyPr/>
              <a:lstStyle/>
              <a:p>
                <a:endParaRPr lang="en-US"/>
              </a:p>
            </p:txBody>
          </p:sp>
          <p:sp>
            <p:nvSpPr>
              <p:cNvPr id="64548" name="Freeform 52"/>
              <p:cNvSpPr>
                <a:spLocks/>
              </p:cNvSpPr>
              <p:nvPr/>
            </p:nvSpPr>
            <p:spPr bwMode="auto">
              <a:xfrm>
                <a:off x="3602" y="1920"/>
                <a:ext cx="107" cy="107"/>
              </a:xfrm>
              <a:custGeom>
                <a:avLst/>
                <a:gdLst>
                  <a:gd name="T0" fmla="*/ 1 w 213"/>
                  <a:gd name="T1" fmla="*/ 0 h 215"/>
                  <a:gd name="T2" fmla="*/ 1 w 213"/>
                  <a:gd name="T3" fmla="*/ 0 h 215"/>
                  <a:gd name="T4" fmla="*/ 1 w 213"/>
                  <a:gd name="T5" fmla="*/ 0 h 215"/>
                  <a:gd name="T6" fmla="*/ 1 w 213"/>
                  <a:gd name="T7" fmla="*/ 0 h 215"/>
                  <a:gd name="T8" fmla="*/ 1 w 213"/>
                  <a:gd name="T9" fmla="*/ 0 h 215"/>
                  <a:gd name="T10" fmla="*/ 1 w 213"/>
                  <a:gd name="T11" fmla="*/ 0 h 215"/>
                  <a:gd name="T12" fmla="*/ 1 w 213"/>
                  <a:gd name="T13" fmla="*/ 0 h 215"/>
                  <a:gd name="T14" fmla="*/ 1 w 213"/>
                  <a:gd name="T15" fmla="*/ 0 h 215"/>
                  <a:gd name="T16" fmla="*/ 1 w 213"/>
                  <a:gd name="T17" fmla="*/ 0 h 215"/>
                  <a:gd name="T18" fmla="*/ 1 w 213"/>
                  <a:gd name="T19" fmla="*/ 0 h 215"/>
                  <a:gd name="T20" fmla="*/ 1 w 213"/>
                  <a:gd name="T21" fmla="*/ 0 h 215"/>
                  <a:gd name="T22" fmla="*/ 1 w 213"/>
                  <a:gd name="T23" fmla="*/ 0 h 215"/>
                  <a:gd name="T24" fmla="*/ 1 w 213"/>
                  <a:gd name="T25" fmla="*/ 0 h 215"/>
                  <a:gd name="T26" fmla="*/ 1 w 213"/>
                  <a:gd name="T27" fmla="*/ 0 h 215"/>
                  <a:gd name="T28" fmla="*/ 1 w 213"/>
                  <a:gd name="T29" fmla="*/ 0 h 215"/>
                  <a:gd name="T30" fmla="*/ 1 w 213"/>
                  <a:gd name="T31" fmla="*/ 0 h 215"/>
                  <a:gd name="T32" fmla="*/ 0 w 213"/>
                  <a:gd name="T33" fmla="*/ 0 h 215"/>
                  <a:gd name="T34" fmla="*/ 0 w 213"/>
                  <a:gd name="T35" fmla="*/ 0 h 215"/>
                  <a:gd name="T36" fmla="*/ 0 w 213"/>
                  <a:gd name="T37" fmla="*/ 0 h 215"/>
                  <a:gd name="T38" fmla="*/ 0 w 213"/>
                  <a:gd name="T39" fmla="*/ 0 h 215"/>
                  <a:gd name="T40" fmla="*/ 0 w 213"/>
                  <a:gd name="T41" fmla="*/ 0 h 215"/>
                  <a:gd name="T42" fmla="*/ 1 w 213"/>
                  <a:gd name="T43" fmla="*/ 0 h 215"/>
                  <a:gd name="T44" fmla="*/ 1 w 213"/>
                  <a:gd name="T45" fmla="*/ 0 h 215"/>
                  <a:gd name="T46" fmla="*/ 1 w 213"/>
                  <a:gd name="T47" fmla="*/ 0 h 215"/>
                  <a:gd name="T48" fmla="*/ 1 w 213"/>
                  <a:gd name="T49" fmla="*/ 0 h 215"/>
                  <a:gd name="T50" fmla="*/ 1 w 213"/>
                  <a:gd name="T51" fmla="*/ 0 h 215"/>
                  <a:gd name="T52" fmla="*/ 1 w 213"/>
                  <a:gd name="T53" fmla="*/ 0 h 215"/>
                  <a:gd name="T54" fmla="*/ 1 w 213"/>
                  <a:gd name="T55" fmla="*/ 0 h 215"/>
                  <a:gd name="T56" fmla="*/ 1 w 213"/>
                  <a:gd name="T57" fmla="*/ 0 h 215"/>
                  <a:gd name="T58" fmla="*/ 1 w 213"/>
                  <a:gd name="T59" fmla="*/ 0 h 215"/>
                  <a:gd name="T60" fmla="*/ 1 w 213"/>
                  <a:gd name="T61" fmla="*/ 0 h 215"/>
                  <a:gd name="T62" fmla="*/ 1 w 213"/>
                  <a:gd name="T63" fmla="*/ 0 h 215"/>
                  <a:gd name="T64" fmla="*/ 1 w 213"/>
                  <a:gd name="T65" fmla="*/ 0 h 215"/>
                  <a:gd name="T66" fmla="*/ 1 w 213"/>
                  <a:gd name="T67" fmla="*/ 0 h 215"/>
                  <a:gd name="T68" fmla="*/ 1 w 213"/>
                  <a:gd name="T69" fmla="*/ 0 h 215"/>
                  <a:gd name="T70" fmla="*/ 1 w 213"/>
                  <a:gd name="T71" fmla="*/ 0 h 215"/>
                  <a:gd name="T72" fmla="*/ 1 w 213"/>
                  <a:gd name="T73" fmla="*/ 0 h 215"/>
                  <a:gd name="T74" fmla="*/ 1 w 213"/>
                  <a:gd name="T75" fmla="*/ 0 h 215"/>
                  <a:gd name="T76" fmla="*/ 1 w 213"/>
                  <a:gd name="T77" fmla="*/ 0 h 215"/>
                  <a:gd name="T78" fmla="*/ 1 w 213"/>
                  <a:gd name="T79" fmla="*/ 0 h 215"/>
                  <a:gd name="T80" fmla="*/ 1 w 213"/>
                  <a:gd name="T81" fmla="*/ 0 h 215"/>
                  <a:gd name="T82" fmla="*/ 1 w 213"/>
                  <a:gd name="T83" fmla="*/ 0 h 215"/>
                  <a:gd name="T84" fmla="*/ 1 w 213"/>
                  <a:gd name="T85" fmla="*/ 0 h 215"/>
                  <a:gd name="T86" fmla="*/ 1 w 213"/>
                  <a:gd name="T87" fmla="*/ 0 h 215"/>
                  <a:gd name="T88" fmla="*/ 1 w 213"/>
                  <a:gd name="T89" fmla="*/ 0 h 215"/>
                  <a:gd name="T90" fmla="*/ 1 w 213"/>
                  <a:gd name="T91" fmla="*/ 0 h 215"/>
                  <a:gd name="T92" fmla="*/ 1 w 213"/>
                  <a:gd name="T93" fmla="*/ 0 h 215"/>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w 213"/>
                  <a:gd name="T142" fmla="*/ 0 h 215"/>
                  <a:gd name="T143" fmla="*/ 213 w 213"/>
                  <a:gd name="T144" fmla="*/ 215 h 215"/>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T141" t="T142" r="T143" b="T144"/>
                <a:pathLst>
                  <a:path w="213" h="215">
                    <a:moveTo>
                      <a:pt x="118" y="0"/>
                    </a:moveTo>
                    <a:lnTo>
                      <a:pt x="116" y="0"/>
                    </a:lnTo>
                    <a:lnTo>
                      <a:pt x="110" y="0"/>
                    </a:lnTo>
                    <a:lnTo>
                      <a:pt x="106" y="0"/>
                    </a:lnTo>
                    <a:lnTo>
                      <a:pt x="102" y="0"/>
                    </a:lnTo>
                    <a:lnTo>
                      <a:pt x="97" y="2"/>
                    </a:lnTo>
                    <a:lnTo>
                      <a:pt x="93" y="2"/>
                    </a:lnTo>
                    <a:lnTo>
                      <a:pt x="87" y="2"/>
                    </a:lnTo>
                    <a:lnTo>
                      <a:pt x="81" y="4"/>
                    </a:lnTo>
                    <a:lnTo>
                      <a:pt x="78" y="4"/>
                    </a:lnTo>
                    <a:lnTo>
                      <a:pt x="72" y="6"/>
                    </a:lnTo>
                    <a:lnTo>
                      <a:pt x="66" y="8"/>
                    </a:lnTo>
                    <a:lnTo>
                      <a:pt x="60" y="10"/>
                    </a:lnTo>
                    <a:lnTo>
                      <a:pt x="55" y="12"/>
                    </a:lnTo>
                    <a:lnTo>
                      <a:pt x="51" y="16"/>
                    </a:lnTo>
                    <a:lnTo>
                      <a:pt x="45" y="18"/>
                    </a:lnTo>
                    <a:lnTo>
                      <a:pt x="40" y="21"/>
                    </a:lnTo>
                    <a:lnTo>
                      <a:pt x="36" y="25"/>
                    </a:lnTo>
                    <a:lnTo>
                      <a:pt x="32" y="29"/>
                    </a:lnTo>
                    <a:lnTo>
                      <a:pt x="28" y="33"/>
                    </a:lnTo>
                    <a:lnTo>
                      <a:pt x="24" y="37"/>
                    </a:lnTo>
                    <a:lnTo>
                      <a:pt x="21" y="42"/>
                    </a:lnTo>
                    <a:lnTo>
                      <a:pt x="19" y="48"/>
                    </a:lnTo>
                    <a:lnTo>
                      <a:pt x="17" y="52"/>
                    </a:lnTo>
                    <a:lnTo>
                      <a:pt x="13" y="57"/>
                    </a:lnTo>
                    <a:lnTo>
                      <a:pt x="11" y="65"/>
                    </a:lnTo>
                    <a:lnTo>
                      <a:pt x="9" y="71"/>
                    </a:lnTo>
                    <a:lnTo>
                      <a:pt x="7" y="76"/>
                    </a:lnTo>
                    <a:lnTo>
                      <a:pt x="5" y="84"/>
                    </a:lnTo>
                    <a:lnTo>
                      <a:pt x="3" y="90"/>
                    </a:lnTo>
                    <a:lnTo>
                      <a:pt x="3" y="99"/>
                    </a:lnTo>
                    <a:lnTo>
                      <a:pt x="2" y="101"/>
                    </a:lnTo>
                    <a:lnTo>
                      <a:pt x="0" y="107"/>
                    </a:lnTo>
                    <a:lnTo>
                      <a:pt x="0" y="109"/>
                    </a:lnTo>
                    <a:lnTo>
                      <a:pt x="0" y="114"/>
                    </a:lnTo>
                    <a:lnTo>
                      <a:pt x="0" y="116"/>
                    </a:lnTo>
                    <a:lnTo>
                      <a:pt x="0" y="120"/>
                    </a:lnTo>
                    <a:lnTo>
                      <a:pt x="0" y="126"/>
                    </a:lnTo>
                    <a:lnTo>
                      <a:pt x="0" y="130"/>
                    </a:lnTo>
                    <a:lnTo>
                      <a:pt x="0" y="137"/>
                    </a:lnTo>
                    <a:lnTo>
                      <a:pt x="0" y="145"/>
                    </a:lnTo>
                    <a:lnTo>
                      <a:pt x="0" y="147"/>
                    </a:lnTo>
                    <a:lnTo>
                      <a:pt x="2" y="152"/>
                    </a:lnTo>
                    <a:lnTo>
                      <a:pt x="3" y="154"/>
                    </a:lnTo>
                    <a:lnTo>
                      <a:pt x="3" y="160"/>
                    </a:lnTo>
                    <a:lnTo>
                      <a:pt x="5" y="166"/>
                    </a:lnTo>
                    <a:lnTo>
                      <a:pt x="7" y="171"/>
                    </a:lnTo>
                    <a:lnTo>
                      <a:pt x="11" y="179"/>
                    </a:lnTo>
                    <a:lnTo>
                      <a:pt x="13" y="185"/>
                    </a:lnTo>
                    <a:lnTo>
                      <a:pt x="17" y="190"/>
                    </a:lnTo>
                    <a:lnTo>
                      <a:pt x="21" y="196"/>
                    </a:lnTo>
                    <a:lnTo>
                      <a:pt x="24" y="200"/>
                    </a:lnTo>
                    <a:lnTo>
                      <a:pt x="30" y="204"/>
                    </a:lnTo>
                    <a:lnTo>
                      <a:pt x="34" y="208"/>
                    </a:lnTo>
                    <a:lnTo>
                      <a:pt x="40" y="209"/>
                    </a:lnTo>
                    <a:lnTo>
                      <a:pt x="43" y="211"/>
                    </a:lnTo>
                    <a:lnTo>
                      <a:pt x="51" y="213"/>
                    </a:lnTo>
                    <a:lnTo>
                      <a:pt x="57" y="213"/>
                    </a:lnTo>
                    <a:lnTo>
                      <a:pt x="62" y="215"/>
                    </a:lnTo>
                    <a:lnTo>
                      <a:pt x="68" y="215"/>
                    </a:lnTo>
                    <a:lnTo>
                      <a:pt x="74" y="215"/>
                    </a:lnTo>
                    <a:lnTo>
                      <a:pt x="81" y="215"/>
                    </a:lnTo>
                    <a:lnTo>
                      <a:pt x="87" y="213"/>
                    </a:lnTo>
                    <a:lnTo>
                      <a:pt x="95" y="213"/>
                    </a:lnTo>
                    <a:lnTo>
                      <a:pt x="102" y="211"/>
                    </a:lnTo>
                    <a:lnTo>
                      <a:pt x="106" y="211"/>
                    </a:lnTo>
                    <a:lnTo>
                      <a:pt x="110" y="209"/>
                    </a:lnTo>
                    <a:lnTo>
                      <a:pt x="114" y="208"/>
                    </a:lnTo>
                    <a:lnTo>
                      <a:pt x="118" y="208"/>
                    </a:lnTo>
                    <a:lnTo>
                      <a:pt x="123" y="206"/>
                    </a:lnTo>
                    <a:lnTo>
                      <a:pt x="127" y="204"/>
                    </a:lnTo>
                    <a:lnTo>
                      <a:pt x="131" y="202"/>
                    </a:lnTo>
                    <a:lnTo>
                      <a:pt x="135" y="202"/>
                    </a:lnTo>
                    <a:lnTo>
                      <a:pt x="138" y="200"/>
                    </a:lnTo>
                    <a:lnTo>
                      <a:pt x="142" y="198"/>
                    </a:lnTo>
                    <a:lnTo>
                      <a:pt x="146" y="196"/>
                    </a:lnTo>
                    <a:lnTo>
                      <a:pt x="150" y="194"/>
                    </a:lnTo>
                    <a:lnTo>
                      <a:pt x="154" y="192"/>
                    </a:lnTo>
                    <a:lnTo>
                      <a:pt x="159" y="190"/>
                    </a:lnTo>
                    <a:lnTo>
                      <a:pt x="161" y="189"/>
                    </a:lnTo>
                    <a:lnTo>
                      <a:pt x="167" y="187"/>
                    </a:lnTo>
                    <a:lnTo>
                      <a:pt x="173" y="183"/>
                    </a:lnTo>
                    <a:lnTo>
                      <a:pt x="178" y="181"/>
                    </a:lnTo>
                    <a:lnTo>
                      <a:pt x="184" y="177"/>
                    </a:lnTo>
                    <a:lnTo>
                      <a:pt x="190" y="175"/>
                    </a:lnTo>
                    <a:lnTo>
                      <a:pt x="194" y="171"/>
                    </a:lnTo>
                    <a:lnTo>
                      <a:pt x="199" y="168"/>
                    </a:lnTo>
                    <a:lnTo>
                      <a:pt x="203" y="166"/>
                    </a:lnTo>
                    <a:lnTo>
                      <a:pt x="207" y="164"/>
                    </a:lnTo>
                    <a:lnTo>
                      <a:pt x="211" y="162"/>
                    </a:lnTo>
                    <a:lnTo>
                      <a:pt x="213" y="160"/>
                    </a:lnTo>
                    <a:lnTo>
                      <a:pt x="80" y="128"/>
                    </a:lnTo>
                    <a:lnTo>
                      <a:pt x="118" y="0"/>
                    </a:lnTo>
                    <a:close/>
                  </a:path>
                </a:pathLst>
              </a:custGeom>
              <a:solidFill>
                <a:schemeClr val="folHlink"/>
              </a:solidFill>
              <a:ln>
                <a:noFill/>
              </a:ln>
              <a:extLst>
                <a:ext uri="{91240B29-F687-4f45-9708-019B960494DF}">
                  <a14:hiddenLine xmlns="" xmlns:a14="http://schemas.microsoft.com/office/drawing/2010/main" w="9525">
                    <a:solidFill>
                      <a:srgbClr val="000000"/>
                    </a:solidFill>
                    <a:round/>
                    <a:headEnd/>
                    <a:tailEnd/>
                  </a14:hiddenLine>
                </a:ext>
              </a:extLst>
            </p:spPr>
            <p:txBody>
              <a:bodyPr/>
              <a:lstStyle/>
              <a:p>
                <a:endParaRPr lang="en-US"/>
              </a:p>
            </p:txBody>
          </p:sp>
          <p:sp>
            <p:nvSpPr>
              <p:cNvPr id="64549" name="Oval 53"/>
              <p:cNvSpPr>
                <a:spLocks noChangeArrowheads="1"/>
              </p:cNvSpPr>
              <p:nvPr/>
            </p:nvSpPr>
            <p:spPr bwMode="auto">
              <a:xfrm>
                <a:off x="3211" y="1683"/>
                <a:ext cx="447" cy="76"/>
              </a:xfrm>
              <a:prstGeom prst="ellipse">
                <a:avLst/>
              </a:prstGeom>
              <a:solidFill>
                <a:srgbClr val="0066FF"/>
              </a:solidFill>
              <a:ln>
                <a:noFill/>
              </a:ln>
              <a:extLst>
                <a:ext uri="{91240B29-F687-4f45-9708-019B960494DF}">
                  <a14:hiddenLine xmlns="" xmlns:a14="http://schemas.microsoft.com/office/drawing/2010/main" w="9525">
                    <a:solidFill>
                      <a:srgbClr val="000000"/>
                    </a:solidFill>
                    <a:round/>
                    <a:headEnd/>
                    <a:tailEnd/>
                  </a14:hiddenLine>
                </a:ext>
              </a:extLst>
            </p:spPr>
            <p:txBody>
              <a:bodyPr wrap="none" anchor="ctr"/>
              <a:lstStyle/>
              <a:p>
                <a:endParaRPr lang="en-US"/>
              </a:p>
            </p:txBody>
          </p:sp>
          <p:sp>
            <p:nvSpPr>
              <p:cNvPr id="64550" name="Freeform 54"/>
              <p:cNvSpPr>
                <a:spLocks/>
              </p:cNvSpPr>
              <p:nvPr/>
            </p:nvSpPr>
            <p:spPr bwMode="auto">
              <a:xfrm>
                <a:off x="3190" y="1545"/>
                <a:ext cx="521" cy="155"/>
              </a:xfrm>
              <a:custGeom>
                <a:avLst/>
                <a:gdLst>
                  <a:gd name="T0" fmla="*/ 1 w 1042"/>
                  <a:gd name="T1" fmla="*/ 1 h 309"/>
                  <a:gd name="T2" fmla="*/ 1 w 1042"/>
                  <a:gd name="T3" fmla="*/ 1 h 309"/>
                  <a:gd name="T4" fmla="*/ 1 w 1042"/>
                  <a:gd name="T5" fmla="*/ 1 h 309"/>
                  <a:gd name="T6" fmla="*/ 1 w 1042"/>
                  <a:gd name="T7" fmla="*/ 1 h 309"/>
                  <a:gd name="T8" fmla="*/ 1 w 1042"/>
                  <a:gd name="T9" fmla="*/ 1 h 309"/>
                  <a:gd name="T10" fmla="*/ 0 w 1042"/>
                  <a:gd name="T11" fmla="*/ 1 h 309"/>
                  <a:gd name="T12" fmla="*/ 1 w 1042"/>
                  <a:gd name="T13" fmla="*/ 1 h 309"/>
                  <a:gd name="T14" fmla="*/ 1 w 1042"/>
                  <a:gd name="T15" fmla="*/ 1 h 309"/>
                  <a:gd name="T16" fmla="*/ 1 w 1042"/>
                  <a:gd name="T17" fmla="*/ 1 h 309"/>
                  <a:gd name="T18" fmla="*/ 1 w 1042"/>
                  <a:gd name="T19" fmla="*/ 1 h 309"/>
                  <a:gd name="T20" fmla="*/ 1 w 1042"/>
                  <a:gd name="T21" fmla="*/ 1 h 309"/>
                  <a:gd name="T22" fmla="*/ 1 w 1042"/>
                  <a:gd name="T23" fmla="*/ 1 h 309"/>
                  <a:gd name="T24" fmla="*/ 1 w 1042"/>
                  <a:gd name="T25" fmla="*/ 1 h 309"/>
                  <a:gd name="T26" fmla="*/ 1 w 1042"/>
                  <a:gd name="T27" fmla="*/ 1 h 309"/>
                  <a:gd name="T28" fmla="*/ 1 w 1042"/>
                  <a:gd name="T29" fmla="*/ 1 h 309"/>
                  <a:gd name="T30" fmla="*/ 1 w 1042"/>
                  <a:gd name="T31" fmla="*/ 1 h 309"/>
                  <a:gd name="T32" fmla="*/ 1 w 1042"/>
                  <a:gd name="T33" fmla="*/ 1 h 309"/>
                  <a:gd name="T34" fmla="*/ 1 w 1042"/>
                  <a:gd name="T35" fmla="*/ 1 h 309"/>
                  <a:gd name="T36" fmla="*/ 1 w 1042"/>
                  <a:gd name="T37" fmla="*/ 1 h 309"/>
                  <a:gd name="T38" fmla="*/ 1 w 1042"/>
                  <a:gd name="T39" fmla="*/ 1 h 309"/>
                  <a:gd name="T40" fmla="*/ 1 w 1042"/>
                  <a:gd name="T41" fmla="*/ 1 h 309"/>
                  <a:gd name="T42" fmla="*/ 1 w 1042"/>
                  <a:gd name="T43" fmla="*/ 1 h 309"/>
                  <a:gd name="T44" fmla="*/ 1 w 1042"/>
                  <a:gd name="T45" fmla="*/ 1 h 309"/>
                  <a:gd name="T46" fmla="*/ 1 w 1042"/>
                  <a:gd name="T47" fmla="*/ 1 h 309"/>
                  <a:gd name="T48" fmla="*/ 1 w 1042"/>
                  <a:gd name="T49" fmla="*/ 1 h 309"/>
                  <a:gd name="T50" fmla="*/ 1 w 1042"/>
                  <a:gd name="T51" fmla="*/ 1 h 309"/>
                  <a:gd name="T52" fmla="*/ 1 w 1042"/>
                  <a:gd name="T53" fmla="*/ 1 h 309"/>
                  <a:gd name="T54" fmla="*/ 1 w 1042"/>
                  <a:gd name="T55" fmla="*/ 1 h 309"/>
                  <a:gd name="T56" fmla="*/ 1 w 1042"/>
                  <a:gd name="T57" fmla="*/ 1 h 309"/>
                  <a:gd name="T58" fmla="*/ 2 w 1042"/>
                  <a:gd name="T59" fmla="*/ 1 h 309"/>
                  <a:gd name="T60" fmla="*/ 2 w 1042"/>
                  <a:gd name="T61" fmla="*/ 1 h 309"/>
                  <a:gd name="T62" fmla="*/ 2 w 1042"/>
                  <a:gd name="T63" fmla="*/ 1 h 309"/>
                  <a:gd name="T64" fmla="*/ 2 w 1042"/>
                  <a:gd name="T65" fmla="*/ 1 h 309"/>
                  <a:gd name="T66" fmla="*/ 2 w 1042"/>
                  <a:gd name="T67" fmla="*/ 1 h 309"/>
                  <a:gd name="T68" fmla="*/ 2 w 1042"/>
                  <a:gd name="T69" fmla="*/ 1 h 309"/>
                  <a:gd name="T70" fmla="*/ 2 w 1042"/>
                  <a:gd name="T71" fmla="*/ 1 h 309"/>
                  <a:gd name="T72" fmla="*/ 2 w 1042"/>
                  <a:gd name="T73" fmla="*/ 1 h 309"/>
                  <a:gd name="T74" fmla="*/ 2 w 1042"/>
                  <a:gd name="T75" fmla="*/ 1 h 309"/>
                  <a:gd name="T76" fmla="*/ 2 w 1042"/>
                  <a:gd name="T77" fmla="*/ 1 h 309"/>
                  <a:gd name="T78" fmla="*/ 2 w 1042"/>
                  <a:gd name="T79" fmla="*/ 1 h 309"/>
                  <a:gd name="T80" fmla="*/ 2 w 1042"/>
                  <a:gd name="T81" fmla="*/ 1 h 309"/>
                  <a:gd name="T82" fmla="*/ 2 w 1042"/>
                  <a:gd name="T83" fmla="*/ 1 h 309"/>
                  <a:gd name="T84" fmla="*/ 2 w 1042"/>
                  <a:gd name="T85" fmla="*/ 1 h 309"/>
                  <a:gd name="T86" fmla="*/ 2 w 1042"/>
                  <a:gd name="T87" fmla="*/ 1 h 309"/>
                  <a:gd name="T88" fmla="*/ 2 w 1042"/>
                  <a:gd name="T89" fmla="*/ 1 h 309"/>
                  <a:gd name="T90" fmla="*/ 2 w 1042"/>
                  <a:gd name="T91" fmla="*/ 1 h 309"/>
                  <a:gd name="T92" fmla="*/ 2 w 1042"/>
                  <a:gd name="T93" fmla="*/ 1 h 309"/>
                  <a:gd name="T94" fmla="*/ 2 w 1042"/>
                  <a:gd name="T95" fmla="*/ 1 h 309"/>
                  <a:gd name="T96" fmla="*/ 2 w 1042"/>
                  <a:gd name="T97" fmla="*/ 1 h 309"/>
                  <a:gd name="T98" fmla="*/ 2 w 1042"/>
                  <a:gd name="T99" fmla="*/ 1 h 309"/>
                  <a:gd name="T100" fmla="*/ 3 w 1042"/>
                  <a:gd name="T101" fmla="*/ 1 h 309"/>
                  <a:gd name="T102" fmla="*/ 3 w 1042"/>
                  <a:gd name="T103" fmla="*/ 1 h 309"/>
                  <a:gd name="T104" fmla="*/ 3 w 1042"/>
                  <a:gd name="T105" fmla="*/ 1 h 309"/>
                  <a:gd name="T106" fmla="*/ 3 w 1042"/>
                  <a:gd name="T107" fmla="*/ 1 h 309"/>
                  <a:gd name="T108" fmla="*/ 3 w 1042"/>
                  <a:gd name="T109" fmla="*/ 1 h 309"/>
                  <a:gd name="T110" fmla="*/ 3 w 1042"/>
                  <a:gd name="T111" fmla="*/ 1 h 309"/>
                  <a:gd name="T112" fmla="*/ 3 w 1042"/>
                  <a:gd name="T113" fmla="*/ 1 h 309"/>
                  <a:gd name="T114" fmla="*/ 2 w 1042"/>
                  <a:gd name="T115" fmla="*/ 1 h 309"/>
                  <a:gd name="T116" fmla="*/ 2 w 1042"/>
                  <a:gd name="T117" fmla="*/ 1 h 309"/>
                  <a:gd name="T118" fmla="*/ 2 w 1042"/>
                  <a:gd name="T119" fmla="*/ 1 h 309"/>
                  <a:gd name="T120" fmla="*/ 2 w 1042"/>
                  <a:gd name="T121" fmla="*/ 1 h 309"/>
                  <a:gd name="T122" fmla="*/ 2 w 1042"/>
                  <a:gd name="T123" fmla="*/ 1 h 309"/>
                  <a:gd name="T124" fmla="*/ 1 w 1042"/>
                  <a:gd name="T125" fmla="*/ 0 h 309"/>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 name="T189" fmla="*/ 0 w 1042"/>
                  <a:gd name="T190" fmla="*/ 0 h 309"/>
                  <a:gd name="T191" fmla="*/ 1042 w 1042"/>
                  <a:gd name="T192" fmla="*/ 309 h 309"/>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T189" t="T190" r="T191" b="T192"/>
                <a:pathLst>
                  <a:path w="1042" h="309">
                    <a:moveTo>
                      <a:pt x="80" y="0"/>
                    </a:moveTo>
                    <a:lnTo>
                      <a:pt x="78" y="0"/>
                    </a:lnTo>
                    <a:lnTo>
                      <a:pt x="73" y="2"/>
                    </a:lnTo>
                    <a:lnTo>
                      <a:pt x="71" y="3"/>
                    </a:lnTo>
                    <a:lnTo>
                      <a:pt x="67" y="5"/>
                    </a:lnTo>
                    <a:lnTo>
                      <a:pt x="63" y="7"/>
                    </a:lnTo>
                    <a:lnTo>
                      <a:pt x="58" y="11"/>
                    </a:lnTo>
                    <a:lnTo>
                      <a:pt x="52" y="13"/>
                    </a:lnTo>
                    <a:lnTo>
                      <a:pt x="48" y="17"/>
                    </a:lnTo>
                    <a:lnTo>
                      <a:pt x="42" y="21"/>
                    </a:lnTo>
                    <a:lnTo>
                      <a:pt x="39" y="26"/>
                    </a:lnTo>
                    <a:lnTo>
                      <a:pt x="33" y="32"/>
                    </a:lnTo>
                    <a:lnTo>
                      <a:pt x="27" y="38"/>
                    </a:lnTo>
                    <a:lnTo>
                      <a:pt x="25" y="41"/>
                    </a:lnTo>
                    <a:lnTo>
                      <a:pt x="21" y="43"/>
                    </a:lnTo>
                    <a:lnTo>
                      <a:pt x="20" y="49"/>
                    </a:lnTo>
                    <a:lnTo>
                      <a:pt x="18" y="53"/>
                    </a:lnTo>
                    <a:lnTo>
                      <a:pt x="14" y="59"/>
                    </a:lnTo>
                    <a:lnTo>
                      <a:pt x="10" y="66"/>
                    </a:lnTo>
                    <a:lnTo>
                      <a:pt x="8" y="72"/>
                    </a:lnTo>
                    <a:lnTo>
                      <a:pt x="6" y="76"/>
                    </a:lnTo>
                    <a:lnTo>
                      <a:pt x="4" y="79"/>
                    </a:lnTo>
                    <a:lnTo>
                      <a:pt x="4" y="83"/>
                    </a:lnTo>
                    <a:lnTo>
                      <a:pt x="2" y="87"/>
                    </a:lnTo>
                    <a:lnTo>
                      <a:pt x="2" y="93"/>
                    </a:lnTo>
                    <a:lnTo>
                      <a:pt x="2" y="97"/>
                    </a:lnTo>
                    <a:lnTo>
                      <a:pt x="2" y="100"/>
                    </a:lnTo>
                    <a:lnTo>
                      <a:pt x="0" y="104"/>
                    </a:lnTo>
                    <a:lnTo>
                      <a:pt x="0" y="108"/>
                    </a:lnTo>
                    <a:lnTo>
                      <a:pt x="0" y="114"/>
                    </a:lnTo>
                    <a:lnTo>
                      <a:pt x="0" y="117"/>
                    </a:lnTo>
                    <a:lnTo>
                      <a:pt x="0" y="121"/>
                    </a:lnTo>
                    <a:lnTo>
                      <a:pt x="0" y="125"/>
                    </a:lnTo>
                    <a:lnTo>
                      <a:pt x="0" y="129"/>
                    </a:lnTo>
                    <a:lnTo>
                      <a:pt x="2" y="133"/>
                    </a:lnTo>
                    <a:lnTo>
                      <a:pt x="2" y="136"/>
                    </a:lnTo>
                    <a:lnTo>
                      <a:pt x="4" y="140"/>
                    </a:lnTo>
                    <a:lnTo>
                      <a:pt x="4" y="144"/>
                    </a:lnTo>
                    <a:lnTo>
                      <a:pt x="6" y="148"/>
                    </a:lnTo>
                    <a:lnTo>
                      <a:pt x="6" y="152"/>
                    </a:lnTo>
                    <a:lnTo>
                      <a:pt x="8" y="157"/>
                    </a:lnTo>
                    <a:lnTo>
                      <a:pt x="8" y="159"/>
                    </a:lnTo>
                    <a:lnTo>
                      <a:pt x="10" y="165"/>
                    </a:lnTo>
                    <a:lnTo>
                      <a:pt x="12" y="167"/>
                    </a:lnTo>
                    <a:lnTo>
                      <a:pt x="14" y="173"/>
                    </a:lnTo>
                    <a:lnTo>
                      <a:pt x="16" y="174"/>
                    </a:lnTo>
                    <a:lnTo>
                      <a:pt x="18" y="180"/>
                    </a:lnTo>
                    <a:lnTo>
                      <a:pt x="21" y="186"/>
                    </a:lnTo>
                    <a:lnTo>
                      <a:pt x="25" y="193"/>
                    </a:lnTo>
                    <a:lnTo>
                      <a:pt x="31" y="199"/>
                    </a:lnTo>
                    <a:lnTo>
                      <a:pt x="37" y="209"/>
                    </a:lnTo>
                    <a:lnTo>
                      <a:pt x="42" y="214"/>
                    </a:lnTo>
                    <a:lnTo>
                      <a:pt x="48" y="220"/>
                    </a:lnTo>
                    <a:lnTo>
                      <a:pt x="56" y="226"/>
                    </a:lnTo>
                    <a:lnTo>
                      <a:pt x="63" y="233"/>
                    </a:lnTo>
                    <a:lnTo>
                      <a:pt x="69" y="237"/>
                    </a:lnTo>
                    <a:lnTo>
                      <a:pt x="77" y="243"/>
                    </a:lnTo>
                    <a:lnTo>
                      <a:pt x="80" y="245"/>
                    </a:lnTo>
                    <a:lnTo>
                      <a:pt x="86" y="249"/>
                    </a:lnTo>
                    <a:lnTo>
                      <a:pt x="90" y="250"/>
                    </a:lnTo>
                    <a:lnTo>
                      <a:pt x="94" y="252"/>
                    </a:lnTo>
                    <a:lnTo>
                      <a:pt x="97" y="254"/>
                    </a:lnTo>
                    <a:lnTo>
                      <a:pt x="101" y="256"/>
                    </a:lnTo>
                    <a:lnTo>
                      <a:pt x="107" y="260"/>
                    </a:lnTo>
                    <a:lnTo>
                      <a:pt x="111" y="262"/>
                    </a:lnTo>
                    <a:lnTo>
                      <a:pt x="115" y="262"/>
                    </a:lnTo>
                    <a:lnTo>
                      <a:pt x="120" y="264"/>
                    </a:lnTo>
                    <a:lnTo>
                      <a:pt x="124" y="266"/>
                    </a:lnTo>
                    <a:lnTo>
                      <a:pt x="130" y="268"/>
                    </a:lnTo>
                    <a:lnTo>
                      <a:pt x="134" y="270"/>
                    </a:lnTo>
                    <a:lnTo>
                      <a:pt x="139" y="270"/>
                    </a:lnTo>
                    <a:lnTo>
                      <a:pt x="143" y="271"/>
                    </a:lnTo>
                    <a:lnTo>
                      <a:pt x="149" y="271"/>
                    </a:lnTo>
                    <a:lnTo>
                      <a:pt x="154" y="273"/>
                    </a:lnTo>
                    <a:lnTo>
                      <a:pt x="160" y="275"/>
                    </a:lnTo>
                    <a:lnTo>
                      <a:pt x="164" y="275"/>
                    </a:lnTo>
                    <a:lnTo>
                      <a:pt x="170" y="277"/>
                    </a:lnTo>
                    <a:lnTo>
                      <a:pt x="175" y="277"/>
                    </a:lnTo>
                    <a:lnTo>
                      <a:pt x="181" y="279"/>
                    </a:lnTo>
                    <a:lnTo>
                      <a:pt x="185" y="279"/>
                    </a:lnTo>
                    <a:lnTo>
                      <a:pt x="191" y="281"/>
                    </a:lnTo>
                    <a:lnTo>
                      <a:pt x="196" y="283"/>
                    </a:lnTo>
                    <a:lnTo>
                      <a:pt x="202" y="285"/>
                    </a:lnTo>
                    <a:lnTo>
                      <a:pt x="208" y="285"/>
                    </a:lnTo>
                    <a:lnTo>
                      <a:pt x="213" y="287"/>
                    </a:lnTo>
                    <a:lnTo>
                      <a:pt x="219" y="287"/>
                    </a:lnTo>
                    <a:lnTo>
                      <a:pt x="225" y="289"/>
                    </a:lnTo>
                    <a:lnTo>
                      <a:pt x="231" y="290"/>
                    </a:lnTo>
                    <a:lnTo>
                      <a:pt x="236" y="290"/>
                    </a:lnTo>
                    <a:lnTo>
                      <a:pt x="244" y="292"/>
                    </a:lnTo>
                    <a:lnTo>
                      <a:pt x="250" y="292"/>
                    </a:lnTo>
                    <a:lnTo>
                      <a:pt x="257" y="294"/>
                    </a:lnTo>
                    <a:lnTo>
                      <a:pt x="263" y="294"/>
                    </a:lnTo>
                    <a:lnTo>
                      <a:pt x="269" y="296"/>
                    </a:lnTo>
                    <a:lnTo>
                      <a:pt x="278" y="298"/>
                    </a:lnTo>
                    <a:lnTo>
                      <a:pt x="280" y="298"/>
                    </a:lnTo>
                    <a:lnTo>
                      <a:pt x="284" y="298"/>
                    </a:lnTo>
                    <a:lnTo>
                      <a:pt x="288" y="298"/>
                    </a:lnTo>
                    <a:lnTo>
                      <a:pt x="293" y="300"/>
                    </a:lnTo>
                    <a:lnTo>
                      <a:pt x="295" y="300"/>
                    </a:lnTo>
                    <a:lnTo>
                      <a:pt x="299" y="300"/>
                    </a:lnTo>
                    <a:lnTo>
                      <a:pt x="303" y="300"/>
                    </a:lnTo>
                    <a:lnTo>
                      <a:pt x="309" y="302"/>
                    </a:lnTo>
                    <a:lnTo>
                      <a:pt x="312" y="302"/>
                    </a:lnTo>
                    <a:lnTo>
                      <a:pt x="316" y="302"/>
                    </a:lnTo>
                    <a:lnTo>
                      <a:pt x="320" y="304"/>
                    </a:lnTo>
                    <a:lnTo>
                      <a:pt x="324" y="304"/>
                    </a:lnTo>
                    <a:lnTo>
                      <a:pt x="329" y="304"/>
                    </a:lnTo>
                    <a:lnTo>
                      <a:pt x="333" y="304"/>
                    </a:lnTo>
                    <a:lnTo>
                      <a:pt x="337" y="304"/>
                    </a:lnTo>
                    <a:lnTo>
                      <a:pt x="341" y="304"/>
                    </a:lnTo>
                    <a:lnTo>
                      <a:pt x="345" y="304"/>
                    </a:lnTo>
                    <a:lnTo>
                      <a:pt x="348" y="306"/>
                    </a:lnTo>
                    <a:lnTo>
                      <a:pt x="354" y="306"/>
                    </a:lnTo>
                    <a:lnTo>
                      <a:pt x="360" y="306"/>
                    </a:lnTo>
                    <a:lnTo>
                      <a:pt x="364" y="306"/>
                    </a:lnTo>
                    <a:lnTo>
                      <a:pt x="367" y="306"/>
                    </a:lnTo>
                    <a:lnTo>
                      <a:pt x="371" y="306"/>
                    </a:lnTo>
                    <a:lnTo>
                      <a:pt x="377" y="306"/>
                    </a:lnTo>
                    <a:lnTo>
                      <a:pt x="381" y="306"/>
                    </a:lnTo>
                    <a:lnTo>
                      <a:pt x="386" y="308"/>
                    </a:lnTo>
                    <a:lnTo>
                      <a:pt x="390" y="308"/>
                    </a:lnTo>
                    <a:lnTo>
                      <a:pt x="396" y="308"/>
                    </a:lnTo>
                    <a:lnTo>
                      <a:pt x="400" y="308"/>
                    </a:lnTo>
                    <a:lnTo>
                      <a:pt x="405" y="308"/>
                    </a:lnTo>
                    <a:lnTo>
                      <a:pt x="409" y="308"/>
                    </a:lnTo>
                    <a:lnTo>
                      <a:pt x="415" y="308"/>
                    </a:lnTo>
                    <a:lnTo>
                      <a:pt x="421" y="308"/>
                    </a:lnTo>
                    <a:lnTo>
                      <a:pt x="424" y="308"/>
                    </a:lnTo>
                    <a:lnTo>
                      <a:pt x="430" y="308"/>
                    </a:lnTo>
                    <a:lnTo>
                      <a:pt x="436" y="309"/>
                    </a:lnTo>
                    <a:lnTo>
                      <a:pt x="440" y="309"/>
                    </a:lnTo>
                    <a:lnTo>
                      <a:pt x="445" y="309"/>
                    </a:lnTo>
                    <a:lnTo>
                      <a:pt x="451" y="309"/>
                    </a:lnTo>
                    <a:lnTo>
                      <a:pt x="455" y="309"/>
                    </a:lnTo>
                    <a:lnTo>
                      <a:pt x="461" y="309"/>
                    </a:lnTo>
                    <a:lnTo>
                      <a:pt x="466" y="309"/>
                    </a:lnTo>
                    <a:lnTo>
                      <a:pt x="472" y="309"/>
                    </a:lnTo>
                    <a:lnTo>
                      <a:pt x="478" y="309"/>
                    </a:lnTo>
                    <a:lnTo>
                      <a:pt x="482" y="309"/>
                    </a:lnTo>
                    <a:lnTo>
                      <a:pt x="487" y="309"/>
                    </a:lnTo>
                    <a:lnTo>
                      <a:pt x="493" y="309"/>
                    </a:lnTo>
                    <a:lnTo>
                      <a:pt x="499" y="309"/>
                    </a:lnTo>
                    <a:lnTo>
                      <a:pt x="502" y="309"/>
                    </a:lnTo>
                    <a:lnTo>
                      <a:pt x="508" y="309"/>
                    </a:lnTo>
                    <a:lnTo>
                      <a:pt x="514" y="309"/>
                    </a:lnTo>
                    <a:lnTo>
                      <a:pt x="520" y="309"/>
                    </a:lnTo>
                    <a:lnTo>
                      <a:pt x="523" y="309"/>
                    </a:lnTo>
                    <a:lnTo>
                      <a:pt x="529" y="309"/>
                    </a:lnTo>
                    <a:lnTo>
                      <a:pt x="535" y="309"/>
                    </a:lnTo>
                    <a:lnTo>
                      <a:pt x="540" y="309"/>
                    </a:lnTo>
                    <a:lnTo>
                      <a:pt x="544" y="309"/>
                    </a:lnTo>
                    <a:lnTo>
                      <a:pt x="550" y="309"/>
                    </a:lnTo>
                    <a:lnTo>
                      <a:pt x="556" y="309"/>
                    </a:lnTo>
                    <a:lnTo>
                      <a:pt x="561" y="309"/>
                    </a:lnTo>
                    <a:lnTo>
                      <a:pt x="565" y="308"/>
                    </a:lnTo>
                    <a:lnTo>
                      <a:pt x="571" y="308"/>
                    </a:lnTo>
                    <a:lnTo>
                      <a:pt x="577" y="308"/>
                    </a:lnTo>
                    <a:lnTo>
                      <a:pt x="582" y="308"/>
                    </a:lnTo>
                    <a:lnTo>
                      <a:pt x="586" y="308"/>
                    </a:lnTo>
                    <a:lnTo>
                      <a:pt x="592" y="308"/>
                    </a:lnTo>
                    <a:lnTo>
                      <a:pt x="597" y="308"/>
                    </a:lnTo>
                    <a:lnTo>
                      <a:pt x="603" y="308"/>
                    </a:lnTo>
                    <a:lnTo>
                      <a:pt x="609" y="308"/>
                    </a:lnTo>
                    <a:lnTo>
                      <a:pt x="615" y="308"/>
                    </a:lnTo>
                    <a:lnTo>
                      <a:pt x="618" y="308"/>
                    </a:lnTo>
                    <a:lnTo>
                      <a:pt x="624" y="308"/>
                    </a:lnTo>
                    <a:lnTo>
                      <a:pt x="630" y="306"/>
                    </a:lnTo>
                    <a:lnTo>
                      <a:pt x="634" y="306"/>
                    </a:lnTo>
                    <a:lnTo>
                      <a:pt x="639" y="306"/>
                    </a:lnTo>
                    <a:lnTo>
                      <a:pt x="645" y="306"/>
                    </a:lnTo>
                    <a:lnTo>
                      <a:pt x="651" y="306"/>
                    </a:lnTo>
                    <a:lnTo>
                      <a:pt x="655" y="306"/>
                    </a:lnTo>
                    <a:lnTo>
                      <a:pt x="660" y="304"/>
                    </a:lnTo>
                    <a:lnTo>
                      <a:pt x="666" y="304"/>
                    </a:lnTo>
                    <a:lnTo>
                      <a:pt x="670" y="304"/>
                    </a:lnTo>
                    <a:lnTo>
                      <a:pt x="674" y="304"/>
                    </a:lnTo>
                    <a:lnTo>
                      <a:pt x="679" y="304"/>
                    </a:lnTo>
                    <a:lnTo>
                      <a:pt x="685" y="304"/>
                    </a:lnTo>
                    <a:lnTo>
                      <a:pt x="689" y="302"/>
                    </a:lnTo>
                    <a:lnTo>
                      <a:pt x="694" y="302"/>
                    </a:lnTo>
                    <a:lnTo>
                      <a:pt x="698" y="302"/>
                    </a:lnTo>
                    <a:lnTo>
                      <a:pt x="704" y="302"/>
                    </a:lnTo>
                    <a:lnTo>
                      <a:pt x="708" y="300"/>
                    </a:lnTo>
                    <a:lnTo>
                      <a:pt x="712" y="300"/>
                    </a:lnTo>
                    <a:lnTo>
                      <a:pt x="717" y="300"/>
                    </a:lnTo>
                    <a:lnTo>
                      <a:pt x="721" y="300"/>
                    </a:lnTo>
                    <a:lnTo>
                      <a:pt x="727" y="300"/>
                    </a:lnTo>
                    <a:lnTo>
                      <a:pt x="731" y="298"/>
                    </a:lnTo>
                    <a:lnTo>
                      <a:pt x="734" y="298"/>
                    </a:lnTo>
                    <a:lnTo>
                      <a:pt x="740" y="298"/>
                    </a:lnTo>
                    <a:lnTo>
                      <a:pt x="744" y="298"/>
                    </a:lnTo>
                    <a:lnTo>
                      <a:pt x="750" y="296"/>
                    </a:lnTo>
                    <a:lnTo>
                      <a:pt x="753" y="296"/>
                    </a:lnTo>
                    <a:lnTo>
                      <a:pt x="757" y="296"/>
                    </a:lnTo>
                    <a:lnTo>
                      <a:pt x="763" y="294"/>
                    </a:lnTo>
                    <a:lnTo>
                      <a:pt x="767" y="294"/>
                    </a:lnTo>
                    <a:lnTo>
                      <a:pt x="771" y="294"/>
                    </a:lnTo>
                    <a:lnTo>
                      <a:pt x="774" y="294"/>
                    </a:lnTo>
                    <a:lnTo>
                      <a:pt x="778" y="292"/>
                    </a:lnTo>
                    <a:lnTo>
                      <a:pt x="782" y="292"/>
                    </a:lnTo>
                    <a:lnTo>
                      <a:pt x="788" y="292"/>
                    </a:lnTo>
                    <a:lnTo>
                      <a:pt x="791" y="292"/>
                    </a:lnTo>
                    <a:lnTo>
                      <a:pt x="795" y="290"/>
                    </a:lnTo>
                    <a:lnTo>
                      <a:pt x="799" y="290"/>
                    </a:lnTo>
                    <a:lnTo>
                      <a:pt x="803" y="290"/>
                    </a:lnTo>
                    <a:lnTo>
                      <a:pt x="809" y="290"/>
                    </a:lnTo>
                    <a:lnTo>
                      <a:pt x="810" y="289"/>
                    </a:lnTo>
                    <a:lnTo>
                      <a:pt x="816" y="289"/>
                    </a:lnTo>
                    <a:lnTo>
                      <a:pt x="820" y="287"/>
                    </a:lnTo>
                    <a:lnTo>
                      <a:pt x="824" y="287"/>
                    </a:lnTo>
                    <a:lnTo>
                      <a:pt x="831" y="287"/>
                    </a:lnTo>
                    <a:lnTo>
                      <a:pt x="839" y="285"/>
                    </a:lnTo>
                    <a:lnTo>
                      <a:pt x="841" y="285"/>
                    </a:lnTo>
                    <a:lnTo>
                      <a:pt x="847" y="283"/>
                    </a:lnTo>
                    <a:lnTo>
                      <a:pt x="848" y="283"/>
                    </a:lnTo>
                    <a:lnTo>
                      <a:pt x="854" y="283"/>
                    </a:lnTo>
                    <a:lnTo>
                      <a:pt x="860" y="281"/>
                    </a:lnTo>
                    <a:lnTo>
                      <a:pt x="867" y="279"/>
                    </a:lnTo>
                    <a:lnTo>
                      <a:pt x="873" y="277"/>
                    </a:lnTo>
                    <a:lnTo>
                      <a:pt x="881" y="277"/>
                    </a:lnTo>
                    <a:lnTo>
                      <a:pt x="886" y="275"/>
                    </a:lnTo>
                    <a:lnTo>
                      <a:pt x="892" y="273"/>
                    </a:lnTo>
                    <a:lnTo>
                      <a:pt x="900" y="271"/>
                    </a:lnTo>
                    <a:lnTo>
                      <a:pt x="906" y="271"/>
                    </a:lnTo>
                    <a:lnTo>
                      <a:pt x="911" y="270"/>
                    </a:lnTo>
                    <a:lnTo>
                      <a:pt x="915" y="268"/>
                    </a:lnTo>
                    <a:lnTo>
                      <a:pt x="921" y="266"/>
                    </a:lnTo>
                    <a:lnTo>
                      <a:pt x="926" y="264"/>
                    </a:lnTo>
                    <a:lnTo>
                      <a:pt x="932" y="262"/>
                    </a:lnTo>
                    <a:lnTo>
                      <a:pt x="936" y="262"/>
                    </a:lnTo>
                    <a:lnTo>
                      <a:pt x="942" y="260"/>
                    </a:lnTo>
                    <a:lnTo>
                      <a:pt x="947" y="258"/>
                    </a:lnTo>
                    <a:lnTo>
                      <a:pt x="951" y="256"/>
                    </a:lnTo>
                    <a:lnTo>
                      <a:pt x="955" y="254"/>
                    </a:lnTo>
                    <a:lnTo>
                      <a:pt x="959" y="252"/>
                    </a:lnTo>
                    <a:lnTo>
                      <a:pt x="964" y="252"/>
                    </a:lnTo>
                    <a:lnTo>
                      <a:pt x="968" y="249"/>
                    </a:lnTo>
                    <a:lnTo>
                      <a:pt x="972" y="247"/>
                    </a:lnTo>
                    <a:lnTo>
                      <a:pt x="976" y="245"/>
                    </a:lnTo>
                    <a:lnTo>
                      <a:pt x="980" y="243"/>
                    </a:lnTo>
                    <a:lnTo>
                      <a:pt x="985" y="239"/>
                    </a:lnTo>
                    <a:lnTo>
                      <a:pt x="993" y="235"/>
                    </a:lnTo>
                    <a:lnTo>
                      <a:pt x="997" y="230"/>
                    </a:lnTo>
                    <a:lnTo>
                      <a:pt x="1002" y="224"/>
                    </a:lnTo>
                    <a:lnTo>
                      <a:pt x="1008" y="218"/>
                    </a:lnTo>
                    <a:lnTo>
                      <a:pt x="1012" y="212"/>
                    </a:lnTo>
                    <a:lnTo>
                      <a:pt x="1016" y="207"/>
                    </a:lnTo>
                    <a:lnTo>
                      <a:pt x="1020" y="199"/>
                    </a:lnTo>
                    <a:lnTo>
                      <a:pt x="1021" y="195"/>
                    </a:lnTo>
                    <a:lnTo>
                      <a:pt x="1023" y="192"/>
                    </a:lnTo>
                    <a:lnTo>
                      <a:pt x="1025" y="188"/>
                    </a:lnTo>
                    <a:lnTo>
                      <a:pt x="1027" y="184"/>
                    </a:lnTo>
                    <a:lnTo>
                      <a:pt x="1029" y="180"/>
                    </a:lnTo>
                    <a:lnTo>
                      <a:pt x="1029" y="176"/>
                    </a:lnTo>
                    <a:lnTo>
                      <a:pt x="1031" y="173"/>
                    </a:lnTo>
                    <a:lnTo>
                      <a:pt x="1033" y="167"/>
                    </a:lnTo>
                    <a:lnTo>
                      <a:pt x="1033" y="163"/>
                    </a:lnTo>
                    <a:lnTo>
                      <a:pt x="1035" y="157"/>
                    </a:lnTo>
                    <a:lnTo>
                      <a:pt x="1035" y="154"/>
                    </a:lnTo>
                    <a:lnTo>
                      <a:pt x="1037" y="150"/>
                    </a:lnTo>
                    <a:lnTo>
                      <a:pt x="1037" y="144"/>
                    </a:lnTo>
                    <a:lnTo>
                      <a:pt x="1039" y="140"/>
                    </a:lnTo>
                    <a:lnTo>
                      <a:pt x="1039" y="136"/>
                    </a:lnTo>
                    <a:lnTo>
                      <a:pt x="1040" y="131"/>
                    </a:lnTo>
                    <a:lnTo>
                      <a:pt x="1040" y="127"/>
                    </a:lnTo>
                    <a:lnTo>
                      <a:pt x="1040" y="121"/>
                    </a:lnTo>
                    <a:lnTo>
                      <a:pt x="1040" y="117"/>
                    </a:lnTo>
                    <a:lnTo>
                      <a:pt x="1040" y="114"/>
                    </a:lnTo>
                    <a:lnTo>
                      <a:pt x="1040" y="108"/>
                    </a:lnTo>
                    <a:lnTo>
                      <a:pt x="1040" y="104"/>
                    </a:lnTo>
                    <a:lnTo>
                      <a:pt x="1040" y="100"/>
                    </a:lnTo>
                    <a:lnTo>
                      <a:pt x="1042" y="95"/>
                    </a:lnTo>
                    <a:lnTo>
                      <a:pt x="1040" y="91"/>
                    </a:lnTo>
                    <a:lnTo>
                      <a:pt x="1040" y="87"/>
                    </a:lnTo>
                    <a:lnTo>
                      <a:pt x="1040" y="83"/>
                    </a:lnTo>
                    <a:lnTo>
                      <a:pt x="1040" y="79"/>
                    </a:lnTo>
                    <a:lnTo>
                      <a:pt x="1040" y="74"/>
                    </a:lnTo>
                    <a:lnTo>
                      <a:pt x="1039" y="70"/>
                    </a:lnTo>
                    <a:lnTo>
                      <a:pt x="1039" y="66"/>
                    </a:lnTo>
                    <a:lnTo>
                      <a:pt x="1039" y="64"/>
                    </a:lnTo>
                    <a:lnTo>
                      <a:pt x="1035" y="57"/>
                    </a:lnTo>
                    <a:lnTo>
                      <a:pt x="1033" y="51"/>
                    </a:lnTo>
                    <a:lnTo>
                      <a:pt x="1029" y="43"/>
                    </a:lnTo>
                    <a:lnTo>
                      <a:pt x="1025" y="40"/>
                    </a:lnTo>
                    <a:lnTo>
                      <a:pt x="1021" y="34"/>
                    </a:lnTo>
                    <a:lnTo>
                      <a:pt x="1018" y="28"/>
                    </a:lnTo>
                    <a:lnTo>
                      <a:pt x="1012" y="24"/>
                    </a:lnTo>
                    <a:lnTo>
                      <a:pt x="1008" y="21"/>
                    </a:lnTo>
                    <a:lnTo>
                      <a:pt x="1002" y="17"/>
                    </a:lnTo>
                    <a:lnTo>
                      <a:pt x="999" y="15"/>
                    </a:lnTo>
                    <a:lnTo>
                      <a:pt x="993" y="13"/>
                    </a:lnTo>
                    <a:lnTo>
                      <a:pt x="987" y="11"/>
                    </a:lnTo>
                    <a:lnTo>
                      <a:pt x="982" y="9"/>
                    </a:lnTo>
                    <a:lnTo>
                      <a:pt x="976" y="7"/>
                    </a:lnTo>
                    <a:lnTo>
                      <a:pt x="970" y="7"/>
                    </a:lnTo>
                    <a:lnTo>
                      <a:pt x="964" y="7"/>
                    </a:lnTo>
                    <a:lnTo>
                      <a:pt x="959" y="7"/>
                    </a:lnTo>
                    <a:lnTo>
                      <a:pt x="951" y="7"/>
                    </a:lnTo>
                    <a:lnTo>
                      <a:pt x="945" y="7"/>
                    </a:lnTo>
                    <a:lnTo>
                      <a:pt x="940" y="9"/>
                    </a:lnTo>
                    <a:lnTo>
                      <a:pt x="934" y="9"/>
                    </a:lnTo>
                    <a:lnTo>
                      <a:pt x="926" y="11"/>
                    </a:lnTo>
                    <a:lnTo>
                      <a:pt x="921" y="13"/>
                    </a:lnTo>
                    <a:lnTo>
                      <a:pt x="917" y="15"/>
                    </a:lnTo>
                    <a:lnTo>
                      <a:pt x="911" y="17"/>
                    </a:lnTo>
                    <a:lnTo>
                      <a:pt x="906" y="19"/>
                    </a:lnTo>
                    <a:lnTo>
                      <a:pt x="902" y="21"/>
                    </a:lnTo>
                    <a:lnTo>
                      <a:pt x="898" y="22"/>
                    </a:lnTo>
                    <a:lnTo>
                      <a:pt x="892" y="22"/>
                    </a:lnTo>
                    <a:lnTo>
                      <a:pt x="890" y="26"/>
                    </a:lnTo>
                    <a:lnTo>
                      <a:pt x="886" y="26"/>
                    </a:lnTo>
                    <a:lnTo>
                      <a:pt x="885" y="28"/>
                    </a:lnTo>
                    <a:lnTo>
                      <a:pt x="80" y="0"/>
                    </a:lnTo>
                    <a:close/>
                  </a:path>
                </a:pathLst>
              </a:custGeom>
              <a:solidFill>
                <a:srgbClr val="CCECFF"/>
              </a:solidFill>
              <a:ln w="9525">
                <a:solidFill>
                  <a:schemeClr val="tx1"/>
                </a:solidFill>
                <a:round/>
                <a:headEnd/>
                <a:tailEnd/>
              </a:ln>
            </p:spPr>
            <p:txBody>
              <a:bodyPr/>
              <a:lstStyle/>
              <a:p>
                <a:endParaRPr lang="en-US"/>
              </a:p>
            </p:txBody>
          </p:sp>
          <p:sp>
            <p:nvSpPr>
              <p:cNvPr id="64551" name="Freeform 55"/>
              <p:cNvSpPr>
                <a:spLocks/>
              </p:cNvSpPr>
              <p:nvPr/>
            </p:nvSpPr>
            <p:spPr bwMode="auto">
              <a:xfrm>
                <a:off x="3230" y="1508"/>
                <a:ext cx="442" cy="78"/>
              </a:xfrm>
              <a:custGeom>
                <a:avLst/>
                <a:gdLst>
                  <a:gd name="T0" fmla="*/ 1 w 884"/>
                  <a:gd name="T1" fmla="*/ 1 h 155"/>
                  <a:gd name="T2" fmla="*/ 1 w 884"/>
                  <a:gd name="T3" fmla="*/ 1 h 155"/>
                  <a:gd name="T4" fmla="*/ 2 w 884"/>
                  <a:gd name="T5" fmla="*/ 1 h 155"/>
                  <a:gd name="T6" fmla="*/ 2 w 884"/>
                  <a:gd name="T7" fmla="*/ 1 h 155"/>
                  <a:gd name="T8" fmla="*/ 2 w 884"/>
                  <a:gd name="T9" fmla="*/ 1 h 155"/>
                  <a:gd name="T10" fmla="*/ 2 w 884"/>
                  <a:gd name="T11" fmla="*/ 1 h 155"/>
                  <a:gd name="T12" fmla="*/ 2 w 884"/>
                  <a:gd name="T13" fmla="*/ 1 h 155"/>
                  <a:gd name="T14" fmla="*/ 2 w 884"/>
                  <a:gd name="T15" fmla="*/ 1 h 155"/>
                  <a:gd name="T16" fmla="*/ 2 w 884"/>
                  <a:gd name="T17" fmla="*/ 1 h 155"/>
                  <a:gd name="T18" fmla="*/ 2 w 884"/>
                  <a:gd name="T19" fmla="*/ 1 h 155"/>
                  <a:gd name="T20" fmla="*/ 2 w 884"/>
                  <a:gd name="T21" fmla="*/ 1 h 155"/>
                  <a:gd name="T22" fmla="*/ 2 w 884"/>
                  <a:gd name="T23" fmla="*/ 1 h 155"/>
                  <a:gd name="T24" fmla="*/ 2 w 884"/>
                  <a:gd name="T25" fmla="*/ 1 h 155"/>
                  <a:gd name="T26" fmla="*/ 2 w 884"/>
                  <a:gd name="T27" fmla="*/ 1 h 155"/>
                  <a:gd name="T28" fmla="*/ 2 w 884"/>
                  <a:gd name="T29" fmla="*/ 1 h 155"/>
                  <a:gd name="T30" fmla="*/ 2 w 884"/>
                  <a:gd name="T31" fmla="*/ 1 h 155"/>
                  <a:gd name="T32" fmla="*/ 2 w 884"/>
                  <a:gd name="T33" fmla="*/ 1 h 155"/>
                  <a:gd name="T34" fmla="*/ 2 w 884"/>
                  <a:gd name="T35" fmla="*/ 1 h 155"/>
                  <a:gd name="T36" fmla="*/ 2 w 884"/>
                  <a:gd name="T37" fmla="*/ 1 h 155"/>
                  <a:gd name="T38" fmla="*/ 2 w 884"/>
                  <a:gd name="T39" fmla="*/ 1 h 155"/>
                  <a:gd name="T40" fmla="*/ 2 w 884"/>
                  <a:gd name="T41" fmla="*/ 1 h 155"/>
                  <a:gd name="T42" fmla="*/ 2 w 884"/>
                  <a:gd name="T43" fmla="*/ 1 h 155"/>
                  <a:gd name="T44" fmla="*/ 2 w 884"/>
                  <a:gd name="T45" fmla="*/ 1 h 155"/>
                  <a:gd name="T46" fmla="*/ 2 w 884"/>
                  <a:gd name="T47" fmla="*/ 1 h 155"/>
                  <a:gd name="T48" fmla="*/ 2 w 884"/>
                  <a:gd name="T49" fmla="*/ 1 h 155"/>
                  <a:gd name="T50" fmla="*/ 2 w 884"/>
                  <a:gd name="T51" fmla="*/ 1 h 155"/>
                  <a:gd name="T52" fmla="*/ 2 w 884"/>
                  <a:gd name="T53" fmla="*/ 1 h 155"/>
                  <a:gd name="T54" fmla="*/ 1 w 884"/>
                  <a:gd name="T55" fmla="*/ 0 h 155"/>
                  <a:gd name="T56" fmla="*/ 1 w 884"/>
                  <a:gd name="T57" fmla="*/ 0 h 155"/>
                  <a:gd name="T58" fmla="*/ 1 w 884"/>
                  <a:gd name="T59" fmla="*/ 0 h 155"/>
                  <a:gd name="T60" fmla="*/ 1 w 884"/>
                  <a:gd name="T61" fmla="*/ 0 h 155"/>
                  <a:gd name="T62" fmla="*/ 1 w 884"/>
                  <a:gd name="T63" fmla="*/ 1 h 155"/>
                  <a:gd name="T64" fmla="*/ 1 w 884"/>
                  <a:gd name="T65" fmla="*/ 1 h 155"/>
                  <a:gd name="T66" fmla="*/ 1 w 884"/>
                  <a:gd name="T67" fmla="*/ 1 h 155"/>
                  <a:gd name="T68" fmla="*/ 1 w 884"/>
                  <a:gd name="T69" fmla="*/ 1 h 155"/>
                  <a:gd name="T70" fmla="*/ 1 w 884"/>
                  <a:gd name="T71" fmla="*/ 1 h 155"/>
                  <a:gd name="T72" fmla="*/ 1 w 884"/>
                  <a:gd name="T73" fmla="*/ 1 h 155"/>
                  <a:gd name="T74" fmla="*/ 1 w 884"/>
                  <a:gd name="T75" fmla="*/ 1 h 155"/>
                  <a:gd name="T76" fmla="*/ 1 w 884"/>
                  <a:gd name="T77" fmla="*/ 1 h 155"/>
                  <a:gd name="T78" fmla="*/ 1 w 884"/>
                  <a:gd name="T79" fmla="*/ 1 h 155"/>
                  <a:gd name="T80" fmla="*/ 1 w 884"/>
                  <a:gd name="T81" fmla="*/ 1 h 155"/>
                  <a:gd name="T82" fmla="*/ 1 w 884"/>
                  <a:gd name="T83" fmla="*/ 1 h 155"/>
                  <a:gd name="T84" fmla="*/ 1 w 884"/>
                  <a:gd name="T85" fmla="*/ 1 h 155"/>
                  <a:gd name="T86" fmla="*/ 0 w 884"/>
                  <a:gd name="T87" fmla="*/ 1 h 155"/>
                  <a:gd name="T88" fmla="*/ 1 w 884"/>
                  <a:gd name="T89" fmla="*/ 1 h 155"/>
                  <a:gd name="T90" fmla="*/ 1 w 884"/>
                  <a:gd name="T91" fmla="*/ 1 h 155"/>
                  <a:gd name="T92" fmla="*/ 1 w 884"/>
                  <a:gd name="T93" fmla="*/ 1 h 155"/>
                  <a:gd name="T94" fmla="*/ 1 w 884"/>
                  <a:gd name="T95" fmla="*/ 1 h 155"/>
                  <a:gd name="T96" fmla="*/ 1 w 884"/>
                  <a:gd name="T97" fmla="*/ 1 h 155"/>
                  <a:gd name="T98" fmla="*/ 1 w 884"/>
                  <a:gd name="T99" fmla="*/ 1 h 155"/>
                  <a:gd name="T100" fmla="*/ 1 w 884"/>
                  <a:gd name="T101" fmla="*/ 1 h 155"/>
                  <a:gd name="T102" fmla="*/ 1 w 884"/>
                  <a:gd name="T103" fmla="*/ 1 h 155"/>
                  <a:gd name="T104" fmla="*/ 1 w 884"/>
                  <a:gd name="T105" fmla="*/ 1 h 155"/>
                  <a:gd name="T106" fmla="*/ 1 w 884"/>
                  <a:gd name="T107" fmla="*/ 1 h 155"/>
                  <a:gd name="T108" fmla="*/ 1 w 884"/>
                  <a:gd name="T109" fmla="*/ 1 h 155"/>
                  <a:gd name="T110" fmla="*/ 1 w 884"/>
                  <a:gd name="T111" fmla="*/ 1 h 155"/>
                  <a:gd name="T112" fmla="*/ 1 w 884"/>
                  <a:gd name="T113" fmla="*/ 1 h 155"/>
                  <a:gd name="T114" fmla="*/ 1 w 884"/>
                  <a:gd name="T115" fmla="*/ 1 h 155"/>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w 884"/>
                  <a:gd name="T175" fmla="*/ 0 h 155"/>
                  <a:gd name="T176" fmla="*/ 884 w 884"/>
                  <a:gd name="T177" fmla="*/ 155 h 155"/>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T174" t="T175" r="T176" b="T177"/>
                <a:pathLst>
                  <a:path w="884" h="155">
                    <a:moveTo>
                      <a:pt x="436" y="155"/>
                    </a:moveTo>
                    <a:lnTo>
                      <a:pt x="447" y="155"/>
                    </a:lnTo>
                    <a:lnTo>
                      <a:pt x="459" y="155"/>
                    </a:lnTo>
                    <a:lnTo>
                      <a:pt x="468" y="155"/>
                    </a:lnTo>
                    <a:lnTo>
                      <a:pt x="479" y="155"/>
                    </a:lnTo>
                    <a:lnTo>
                      <a:pt x="491" y="153"/>
                    </a:lnTo>
                    <a:lnTo>
                      <a:pt x="500" y="153"/>
                    </a:lnTo>
                    <a:lnTo>
                      <a:pt x="512" y="153"/>
                    </a:lnTo>
                    <a:lnTo>
                      <a:pt x="523" y="153"/>
                    </a:lnTo>
                    <a:lnTo>
                      <a:pt x="535" y="152"/>
                    </a:lnTo>
                    <a:lnTo>
                      <a:pt x="544" y="152"/>
                    </a:lnTo>
                    <a:lnTo>
                      <a:pt x="554" y="152"/>
                    </a:lnTo>
                    <a:lnTo>
                      <a:pt x="565" y="152"/>
                    </a:lnTo>
                    <a:lnTo>
                      <a:pt x="575" y="150"/>
                    </a:lnTo>
                    <a:lnTo>
                      <a:pt x="586" y="150"/>
                    </a:lnTo>
                    <a:lnTo>
                      <a:pt x="595" y="148"/>
                    </a:lnTo>
                    <a:lnTo>
                      <a:pt x="607" y="148"/>
                    </a:lnTo>
                    <a:lnTo>
                      <a:pt x="616" y="146"/>
                    </a:lnTo>
                    <a:lnTo>
                      <a:pt x="626" y="146"/>
                    </a:lnTo>
                    <a:lnTo>
                      <a:pt x="635" y="144"/>
                    </a:lnTo>
                    <a:lnTo>
                      <a:pt x="645" y="144"/>
                    </a:lnTo>
                    <a:lnTo>
                      <a:pt x="654" y="142"/>
                    </a:lnTo>
                    <a:lnTo>
                      <a:pt x="664" y="142"/>
                    </a:lnTo>
                    <a:lnTo>
                      <a:pt x="672" y="140"/>
                    </a:lnTo>
                    <a:lnTo>
                      <a:pt x="683" y="140"/>
                    </a:lnTo>
                    <a:lnTo>
                      <a:pt x="691" y="138"/>
                    </a:lnTo>
                    <a:lnTo>
                      <a:pt x="700" y="138"/>
                    </a:lnTo>
                    <a:lnTo>
                      <a:pt x="708" y="136"/>
                    </a:lnTo>
                    <a:lnTo>
                      <a:pt x="717" y="136"/>
                    </a:lnTo>
                    <a:lnTo>
                      <a:pt x="725" y="133"/>
                    </a:lnTo>
                    <a:lnTo>
                      <a:pt x="732" y="133"/>
                    </a:lnTo>
                    <a:lnTo>
                      <a:pt x="740" y="131"/>
                    </a:lnTo>
                    <a:lnTo>
                      <a:pt x="749" y="131"/>
                    </a:lnTo>
                    <a:lnTo>
                      <a:pt x="757" y="129"/>
                    </a:lnTo>
                    <a:lnTo>
                      <a:pt x="763" y="127"/>
                    </a:lnTo>
                    <a:lnTo>
                      <a:pt x="770" y="125"/>
                    </a:lnTo>
                    <a:lnTo>
                      <a:pt x="778" y="125"/>
                    </a:lnTo>
                    <a:lnTo>
                      <a:pt x="784" y="123"/>
                    </a:lnTo>
                    <a:lnTo>
                      <a:pt x="791" y="121"/>
                    </a:lnTo>
                    <a:lnTo>
                      <a:pt x="797" y="121"/>
                    </a:lnTo>
                    <a:lnTo>
                      <a:pt x="805" y="119"/>
                    </a:lnTo>
                    <a:lnTo>
                      <a:pt x="810" y="117"/>
                    </a:lnTo>
                    <a:lnTo>
                      <a:pt x="816" y="115"/>
                    </a:lnTo>
                    <a:lnTo>
                      <a:pt x="822" y="114"/>
                    </a:lnTo>
                    <a:lnTo>
                      <a:pt x="827" y="114"/>
                    </a:lnTo>
                    <a:lnTo>
                      <a:pt x="833" y="112"/>
                    </a:lnTo>
                    <a:lnTo>
                      <a:pt x="839" y="110"/>
                    </a:lnTo>
                    <a:lnTo>
                      <a:pt x="843" y="108"/>
                    </a:lnTo>
                    <a:lnTo>
                      <a:pt x="848" y="108"/>
                    </a:lnTo>
                    <a:lnTo>
                      <a:pt x="850" y="106"/>
                    </a:lnTo>
                    <a:lnTo>
                      <a:pt x="856" y="104"/>
                    </a:lnTo>
                    <a:lnTo>
                      <a:pt x="858" y="102"/>
                    </a:lnTo>
                    <a:lnTo>
                      <a:pt x="864" y="100"/>
                    </a:lnTo>
                    <a:lnTo>
                      <a:pt x="869" y="96"/>
                    </a:lnTo>
                    <a:lnTo>
                      <a:pt x="875" y="95"/>
                    </a:lnTo>
                    <a:lnTo>
                      <a:pt x="879" y="91"/>
                    </a:lnTo>
                    <a:lnTo>
                      <a:pt x="881" y="87"/>
                    </a:lnTo>
                    <a:lnTo>
                      <a:pt x="883" y="85"/>
                    </a:lnTo>
                    <a:lnTo>
                      <a:pt x="884" y="81"/>
                    </a:lnTo>
                    <a:lnTo>
                      <a:pt x="883" y="79"/>
                    </a:lnTo>
                    <a:lnTo>
                      <a:pt x="881" y="76"/>
                    </a:lnTo>
                    <a:lnTo>
                      <a:pt x="879" y="72"/>
                    </a:lnTo>
                    <a:lnTo>
                      <a:pt x="875" y="68"/>
                    </a:lnTo>
                    <a:lnTo>
                      <a:pt x="869" y="64"/>
                    </a:lnTo>
                    <a:lnTo>
                      <a:pt x="864" y="62"/>
                    </a:lnTo>
                    <a:lnTo>
                      <a:pt x="858" y="58"/>
                    </a:lnTo>
                    <a:lnTo>
                      <a:pt x="856" y="58"/>
                    </a:lnTo>
                    <a:lnTo>
                      <a:pt x="850" y="57"/>
                    </a:lnTo>
                    <a:lnTo>
                      <a:pt x="848" y="55"/>
                    </a:lnTo>
                    <a:lnTo>
                      <a:pt x="843" y="53"/>
                    </a:lnTo>
                    <a:lnTo>
                      <a:pt x="839" y="51"/>
                    </a:lnTo>
                    <a:lnTo>
                      <a:pt x="833" y="49"/>
                    </a:lnTo>
                    <a:lnTo>
                      <a:pt x="827" y="47"/>
                    </a:lnTo>
                    <a:lnTo>
                      <a:pt x="822" y="45"/>
                    </a:lnTo>
                    <a:lnTo>
                      <a:pt x="816" y="43"/>
                    </a:lnTo>
                    <a:lnTo>
                      <a:pt x="810" y="41"/>
                    </a:lnTo>
                    <a:lnTo>
                      <a:pt x="805" y="41"/>
                    </a:lnTo>
                    <a:lnTo>
                      <a:pt x="797" y="38"/>
                    </a:lnTo>
                    <a:lnTo>
                      <a:pt x="791" y="38"/>
                    </a:lnTo>
                    <a:lnTo>
                      <a:pt x="784" y="36"/>
                    </a:lnTo>
                    <a:lnTo>
                      <a:pt x="778" y="34"/>
                    </a:lnTo>
                    <a:lnTo>
                      <a:pt x="770" y="32"/>
                    </a:lnTo>
                    <a:lnTo>
                      <a:pt x="765" y="30"/>
                    </a:lnTo>
                    <a:lnTo>
                      <a:pt x="757" y="30"/>
                    </a:lnTo>
                    <a:lnTo>
                      <a:pt x="749" y="28"/>
                    </a:lnTo>
                    <a:lnTo>
                      <a:pt x="742" y="26"/>
                    </a:lnTo>
                    <a:lnTo>
                      <a:pt x="734" y="24"/>
                    </a:lnTo>
                    <a:lnTo>
                      <a:pt x="725" y="22"/>
                    </a:lnTo>
                    <a:lnTo>
                      <a:pt x="717" y="22"/>
                    </a:lnTo>
                    <a:lnTo>
                      <a:pt x="708" y="20"/>
                    </a:lnTo>
                    <a:lnTo>
                      <a:pt x="700" y="19"/>
                    </a:lnTo>
                    <a:lnTo>
                      <a:pt x="691" y="17"/>
                    </a:lnTo>
                    <a:lnTo>
                      <a:pt x="683" y="17"/>
                    </a:lnTo>
                    <a:lnTo>
                      <a:pt x="673" y="15"/>
                    </a:lnTo>
                    <a:lnTo>
                      <a:pt x="664" y="13"/>
                    </a:lnTo>
                    <a:lnTo>
                      <a:pt x="654" y="13"/>
                    </a:lnTo>
                    <a:lnTo>
                      <a:pt x="647" y="11"/>
                    </a:lnTo>
                    <a:lnTo>
                      <a:pt x="635" y="11"/>
                    </a:lnTo>
                    <a:lnTo>
                      <a:pt x="626" y="9"/>
                    </a:lnTo>
                    <a:lnTo>
                      <a:pt x="616" y="7"/>
                    </a:lnTo>
                    <a:lnTo>
                      <a:pt x="609" y="7"/>
                    </a:lnTo>
                    <a:lnTo>
                      <a:pt x="597" y="5"/>
                    </a:lnTo>
                    <a:lnTo>
                      <a:pt x="588" y="5"/>
                    </a:lnTo>
                    <a:lnTo>
                      <a:pt x="576" y="3"/>
                    </a:lnTo>
                    <a:lnTo>
                      <a:pt x="567" y="3"/>
                    </a:lnTo>
                    <a:lnTo>
                      <a:pt x="556" y="1"/>
                    </a:lnTo>
                    <a:lnTo>
                      <a:pt x="546" y="1"/>
                    </a:lnTo>
                    <a:lnTo>
                      <a:pt x="535" y="1"/>
                    </a:lnTo>
                    <a:lnTo>
                      <a:pt x="525" y="1"/>
                    </a:lnTo>
                    <a:lnTo>
                      <a:pt x="514" y="0"/>
                    </a:lnTo>
                    <a:lnTo>
                      <a:pt x="504" y="0"/>
                    </a:lnTo>
                    <a:lnTo>
                      <a:pt x="493" y="0"/>
                    </a:lnTo>
                    <a:lnTo>
                      <a:pt x="481" y="0"/>
                    </a:lnTo>
                    <a:lnTo>
                      <a:pt x="470" y="0"/>
                    </a:lnTo>
                    <a:lnTo>
                      <a:pt x="460" y="0"/>
                    </a:lnTo>
                    <a:lnTo>
                      <a:pt x="449" y="0"/>
                    </a:lnTo>
                    <a:lnTo>
                      <a:pt x="440" y="0"/>
                    </a:lnTo>
                    <a:lnTo>
                      <a:pt x="428" y="0"/>
                    </a:lnTo>
                    <a:lnTo>
                      <a:pt x="417" y="0"/>
                    </a:lnTo>
                    <a:lnTo>
                      <a:pt x="403" y="0"/>
                    </a:lnTo>
                    <a:lnTo>
                      <a:pt x="394" y="0"/>
                    </a:lnTo>
                    <a:lnTo>
                      <a:pt x="383" y="0"/>
                    </a:lnTo>
                    <a:lnTo>
                      <a:pt x="371" y="0"/>
                    </a:lnTo>
                    <a:lnTo>
                      <a:pt x="362" y="0"/>
                    </a:lnTo>
                    <a:lnTo>
                      <a:pt x="350" y="1"/>
                    </a:lnTo>
                    <a:lnTo>
                      <a:pt x="341" y="1"/>
                    </a:lnTo>
                    <a:lnTo>
                      <a:pt x="329" y="1"/>
                    </a:lnTo>
                    <a:lnTo>
                      <a:pt x="320" y="1"/>
                    </a:lnTo>
                    <a:lnTo>
                      <a:pt x="308" y="3"/>
                    </a:lnTo>
                    <a:lnTo>
                      <a:pt x="299" y="3"/>
                    </a:lnTo>
                    <a:lnTo>
                      <a:pt x="287" y="5"/>
                    </a:lnTo>
                    <a:lnTo>
                      <a:pt x="278" y="5"/>
                    </a:lnTo>
                    <a:lnTo>
                      <a:pt x="268" y="7"/>
                    </a:lnTo>
                    <a:lnTo>
                      <a:pt x="259" y="7"/>
                    </a:lnTo>
                    <a:lnTo>
                      <a:pt x="249" y="7"/>
                    </a:lnTo>
                    <a:lnTo>
                      <a:pt x="240" y="9"/>
                    </a:lnTo>
                    <a:lnTo>
                      <a:pt x="230" y="11"/>
                    </a:lnTo>
                    <a:lnTo>
                      <a:pt x="221" y="11"/>
                    </a:lnTo>
                    <a:lnTo>
                      <a:pt x="211" y="13"/>
                    </a:lnTo>
                    <a:lnTo>
                      <a:pt x="202" y="13"/>
                    </a:lnTo>
                    <a:lnTo>
                      <a:pt x="194" y="15"/>
                    </a:lnTo>
                    <a:lnTo>
                      <a:pt x="185" y="15"/>
                    </a:lnTo>
                    <a:lnTo>
                      <a:pt x="177" y="17"/>
                    </a:lnTo>
                    <a:lnTo>
                      <a:pt x="168" y="19"/>
                    </a:lnTo>
                    <a:lnTo>
                      <a:pt x="160" y="19"/>
                    </a:lnTo>
                    <a:lnTo>
                      <a:pt x="152" y="20"/>
                    </a:lnTo>
                    <a:lnTo>
                      <a:pt x="143" y="22"/>
                    </a:lnTo>
                    <a:lnTo>
                      <a:pt x="135" y="22"/>
                    </a:lnTo>
                    <a:lnTo>
                      <a:pt x="130" y="26"/>
                    </a:lnTo>
                    <a:lnTo>
                      <a:pt x="120" y="26"/>
                    </a:lnTo>
                    <a:lnTo>
                      <a:pt x="114" y="28"/>
                    </a:lnTo>
                    <a:lnTo>
                      <a:pt x="107" y="28"/>
                    </a:lnTo>
                    <a:lnTo>
                      <a:pt x="101" y="30"/>
                    </a:lnTo>
                    <a:lnTo>
                      <a:pt x="94" y="32"/>
                    </a:lnTo>
                    <a:lnTo>
                      <a:pt x="86" y="34"/>
                    </a:lnTo>
                    <a:lnTo>
                      <a:pt x="80" y="34"/>
                    </a:lnTo>
                    <a:lnTo>
                      <a:pt x="74" y="36"/>
                    </a:lnTo>
                    <a:lnTo>
                      <a:pt x="69" y="38"/>
                    </a:lnTo>
                    <a:lnTo>
                      <a:pt x="63" y="39"/>
                    </a:lnTo>
                    <a:lnTo>
                      <a:pt x="57" y="41"/>
                    </a:lnTo>
                    <a:lnTo>
                      <a:pt x="52" y="43"/>
                    </a:lnTo>
                    <a:lnTo>
                      <a:pt x="46" y="43"/>
                    </a:lnTo>
                    <a:lnTo>
                      <a:pt x="42" y="45"/>
                    </a:lnTo>
                    <a:lnTo>
                      <a:pt x="38" y="47"/>
                    </a:lnTo>
                    <a:lnTo>
                      <a:pt x="35" y="49"/>
                    </a:lnTo>
                    <a:lnTo>
                      <a:pt x="31" y="51"/>
                    </a:lnTo>
                    <a:lnTo>
                      <a:pt x="27" y="51"/>
                    </a:lnTo>
                    <a:lnTo>
                      <a:pt x="21" y="53"/>
                    </a:lnTo>
                    <a:lnTo>
                      <a:pt x="19" y="55"/>
                    </a:lnTo>
                    <a:lnTo>
                      <a:pt x="14" y="57"/>
                    </a:lnTo>
                    <a:lnTo>
                      <a:pt x="8" y="60"/>
                    </a:lnTo>
                    <a:lnTo>
                      <a:pt x="4" y="64"/>
                    </a:lnTo>
                    <a:lnTo>
                      <a:pt x="2" y="66"/>
                    </a:lnTo>
                    <a:lnTo>
                      <a:pt x="0" y="70"/>
                    </a:lnTo>
                    <a:lnTo>
                      <a:pt x="0" y="74"/>
                    </a:lnTo>
                    <a:lnTo>
                      <a:pt x="0" y="76"/>
                    </a:lnTo>
                    <a:lnTo>
                      <a:pt x="2" y="79"/>
                    </a:lnTo>
                    <a:lnTo>
                      <a:pt x="4" y="81"/>
                    </a:lnTo>
                    <a:lnTo>
                      <a:pt x="8" y="85"/>
                    </a:lnTo>
                    <a:lnTo>
                      <a:pt x="12" y="89"/>
                    </a:lnTo>
                    <a:lnTo>
                      <a:pt x="19" y="93"/>
                    </a:lnTo>
                    <a:lnTo>
                      <a:pt x="21" y="93"/>
                    </a:lnTo>
                    <a:lnTo>
                      <a:pt x="25" y="95"/>
                    </a:lnTo>
                    <a:lnTo>
                      <a:pt x="29" y="96"/>
                    </a:lnTo>
                    <a:lnTo>
                      <a:pt x="35" y="100"/>
                    </a:lnTo>
                    <a:lnTo>
                      <a:pt x="38" y="100"/>
                    </a:lnTo>
                    <a:lnTo>
                      <a:pt x="42" y="102"/>
                    </a:lnTo>
                    <a:lnTo>
                      <a:pt x="46" y="104"/>
                    </a:lnTo>
                    <a:lnTo>
                      <a:pt x="52" y="106"/>
                    </a:lnTo>
                    <a:lnTo>
                      <a:pt x="57" y="108"/>
                    </a:lnTo>
                    <a:lnTo>
                      <a:pt x="63" y="110"/>
                    </a:lnTo>
                    <a:lnTo>
                      <a:pt x="67" y="110"/>
                    </a:lnTo>
                    <a:lnTo>
                      <a:pt x="74" y="114"/>
                    </a:lnTo>
                    <a:lnTo>
                      <a:pt x="80" y="114"/>
                    </a:lnTo>
                    <a:lnTo>
                      <a:pt x="86" y="115"/>
                    </a:lnTo>
                    <a:lnTo>
                      <a:pt x="92" y="117"/>
                    </a:lnTo>
                    <a:lnTo>
                      <a:pt x="99" y="119"/>
                    </a:lnTo>
                    <a:lnTo>
                      <a:pt x="105" y="121"/>
                    </a:lnTo>
                    <a:lnTo>
                      <a:pt x="113" y="123"/>
                    </a:lnTo>
                    <a:lnTo>
                      <a:pt x="120" y="125"/>
                    </a:lnTo>
                    <a:lnTo>
                      <a:pt x="128" y="127"/>
                    </a:lnTo>
                    <a:lnTo>
                      <a:pt x="135" y="127"/>
                    </a:lnTo>
                    <a:lnTo>
                      <a:pt x="143" y="129"/>
                    </a:lnTo>
                    <a:lnTo>
                      <a:pt x="151" y="131"/>
                    </a:lnTo>
                    <a:lnTo>
                      <a:pt x="158" y="133"/>
                    </a:lnTo>
                    <a:lnTo>
                      <a:pt x="166" y="133"/>
                    </a:lnTo>
                    <a:lnTo>
                      <a:pt x="175" y="134"/>
                    </a:lnTo>
                    <a:lnTo>
                      <a:pt x="183" y="136"/>
                    </a:lnTo>
                    <a:lnTo>
                      <a:pt x="192" y="138"/>
                    </a:lnTo>
                    <a:lnTo>
                      <a:pt x="200" y="138"/>
                    </a:lnTo>
                    <a:lnTo>
                      <a:pt x="209" y="140"/>
                    </a:lnTo>
                    <a:lnTo>
                      <a:pt x="217" y="140"/>
                    </a:lnTo>
                    <a:lnTo>
                      <a:pt x="229" y="142"/>
                    </a:lnTo>
                    <a:lnTo>
                      <a:pt x="236" y="144"/>
                    </a:lnTo>
                    <a:lnTo>
                      <a:pt x="246" y="144"/>
                    </a:lnTo>
                    <a:lnTo>
                      <a:pt x="255" y="146"/>
                    </a:lnTo>
                    <a:lnTo>
                      <a:pt x="267" y="148"/>
                    </a:lnTo>
                    <a:lnTo>
                      <a:pt x="276" y="148"/>
                    </a:lnTo>
                    <a:lnTo>
                      <a:pt x="286" y="148"/>
                    </a:lnTo>
                    <a:lnTo>
                      <a:pt x="295" y="148"/>
                    </a:lnTo>
                    <a:lnTo>
                      <a:pt x="306" y="150"/>
                    </a:lnTo>
                    <a:lnTo>
                      <a:pt x="316" y="150"/>
                    </a:lnTo>
                    <a:lnTo>
                      <a:pt x="327" y="152"/>
                    </a:lnTo>
                    <a:lnTo>
                      <a:pt x="337" y="152"/>
                    </a:lnTo>
                    <a:lnTo>
                      <a:pt x="348" y="153"/>
                    </a:lnTo>
                    <a:lnTo>
                      <a:pt x="358" y="153"/>
                    </a:lnTo>
                    <a:lnTo>
                      <a:pt x="369" y="153"/>
                    </a:lnTo>
                    <a:lnTo>
                      <a:pt x="381" y="153"/>
                    </a:lnTo>
                    <a:lnTo>
                      <a:pt x="392" y="153"/>
                    </a:lnTo>
                    <a:lnTo>
                      <a:pt x="402" y="153"/>
                    </a:lnTo>
                    <a:lnTo>
                      <a:pt x="413" y="155"/>
                    </a:lnTo>
                    <a:lnTo>
                      <a:pt x="424" y="155"/>
                    </a:lnTo>
                    <a:lnTo>
                      <a:pt x="436" y="155"/>
                    </a:lnTo>
                    <a:close/>
                  </a:path>
                </a:pathLst>
              </a:custGeom>
              <a:solidFill>
                <a:schemeClr val="hlink"/>
              </a:solidFill>
              <a:ln w="9525">
                <a:solidFill>
                  <a:schemeClr val="tx1"/>
                </a:solidFill>
                <a:round/>
                <a:headEnd/>
                <a:tailEnd/>
              </a:ln>
            </p:spPr>
            <p:txBody>
              <a:bodyPr/>
              <a:lstStyle/>
              <a:p>
                <a:endParaRPr lang="en-US"/>
              </a:p>
            </p:txBody>
          </p:sp>
          <p:sp>
            <p:nvSpPr>
              <p:cNvPr id="64552" name="Freeform 56"/>
              <p:cNvSpPr>
                <a:spLocks/>
              </p:cNvSpPr>
              <p:nvPr/>
            </p:nvSpPr>
            <p:spPr bwMode="auto">
              <a:xfrm>
                <a:off x="3229" y="1512"/>
                <a:ext cx="218" cy="74"/>
              </a:xfrm>
              <a:custGeom>
                <a:avLst/>
                <a:gdLst>
                  <a:gd name="T0" fmla="*/ 0 w 438"/>
                  <a:gd name="T1" fmla="*/ 0 h 148"/>
                  <a:gd name="T2" fmla="*/ 0 w 438"/>
                  <a:gd name="T3" fmla="*/ 1 h 148"/>
                  <a:gd name="T4" fmla="*/ 0 w 438"/>
                  <a:gd name="T5" fmla="*/ 1 h 148"/>
                  <a:gd name="T6" fmla="*/ 0 w 438"/>
                  <a:gd name="T7" fmla="*/ 1 h 148"/>
                  <a:gd name="T8" fmla="*/ 0 w 438"/>
                  <a:gd name="T9" fmla="*/ 1 h 148"/>
                  <a:gd name="T10" fmla="*/ 0 w 438"/>
                  <a:gd name="T11" fmla="*/ 1 h 148"/>
                  <a:gd name="T12" fmla="*/ 0 w 438"/>
                  <a:gd name="T13" fmla="*/ 1 h 148"/>
                  <a:gd name="T14" fmla="*/ 0 w 438"/>
                  <a:gd name="T15" fmla="*/ 1 h 148"/>
                  <a:gd name="T16" fmla="*/ 0 w 438"/>
                  <a:gd name="T17" fmla="*/ 1 h 148"/>
                  <a:gd name="T18" fmla="*/ 0 w 438"/>
                  <a:gd name="T19" fmla="*/ 1 h 148"/>
                  <a:gd name="T20" fmla="*/ 0 w 438"/>
                  <a:gd name="T21" fmla="*/ 1 h 148"/>
                  <a:gd name="T22" fmla="*/ 0 w 438"/>
                  <a:gd name="T23" fmla="*/ 1 h 148"/>
                  <a:gd name="T24" fmla="*/ 0 w 438"/>
                  <a:gd name="T25" fmla="*/ 1 h 148"/>
                  <a:gd name="T26" fmla="*/ 0 w 438"/>
                  <a:gd name="T27" fmla="*/ 1 h 148"/>
                  <a:gd name="T28" fmla="*/ 0 w 438"/>
                  <a:gd name="T29" fmla="*/ 1 h 148"/>
                  <a:gd name="T30" fmla="*/ 0 w 438"/>
                  <a:gd name="T31" fmla="*/ 1 h 148"/>
                  <a:gd name="T32" fmla="*/ 0 w 438"/>
                  <a:gd name="T33" fmla="*/ 1 h 148"/>
                  <a:gd name="T34" fmla="*/ 0 w 438"/>
                  <a:gd name="T35" fmla="*/ 1 h 148"/>
                  <a:gd name="T36" fmla="*/ 0 w 438"/>
                  <a:gd name="T37" fmla="*/ 1 h 148"/>
                  <a:gd name="T38" fmla="*/ 0 w 438"/>
                  <a:gd name="T39" fmla="*/ 1 h 148"/>
                  <a:gd name="T40" fmla="*/ 0 w 438"/>
                  <a:gd name="T41" fmla="*/ 1 h 148"/>
                  <a:gd name="T42" fmla="*/ 0 w 438"/>
                  <a:gd name="T43" fmla="*/ 1 h 148"/>
                  <a:gd name="T44" fmla="*/ 0 w 438"/>
                  <a:gd name="T45" fmla="*/ 1 h 148"/>
                  <a:gd name="T46" fmla="*/ 0 w 438"/>
                  <a:gd name="T47" fmla="*/ 1 h 148"/>
                  <a:gd name="T48" fmla="*/ 0 w 438"/>
                  <a:gd name="T49" fmla="*/ 1 h 148"/>
                  <a:gd name="T50" fmla="*/ 0 w 438"/>
                  <a:gd name="T51" fmla="*/ 1 h 148"/>
                  <a:gd name="T52" fmla="*/ 0 w 438"/>
                  <a:gd name="T53" fmla="*/ 1 h 148"/>
                  <a:gd name="T54" fmla="*/ 0 w 438"/>
                  <a:gd name="T55" fmla="*/ 1 h 148"/>
                  <a:gd name="T56" fmla="*/ 0 w 438"/>
                  <a:gd name="T57" fmla="*/ 1 h 148"/>
                  <a:gd name="T58" fmla="*/ 0 w 438"/>
                  <a:gd name="T59" fmla="*/ 1 h 148"/>
                  <a:gd name="T60" fmla="*/ 0 w 438"/>
                  <a:gd name="T61" fmla="*/ 1 h 148"/>
                  <a:gd name="T62" fmla="*/ 0 w 438"/>
                  <a:gd name="T63" fmla="*/ 1 h 148"/>
                  <a:gd name="T64" fmla="*/ 0 w 438"/>
                  <a:gd name="T65" fmla="*/ 1 h 148"/>
                  <a:gd name="T66" fmla="*/ 0 w 438"/>
                  <a:gd name="T67" fmla="*/ 1 h 148"/>
                  <a:gd name="T68" fmla="*/ 0 w 438"/>
                  <a:gd name="T69" fmla="*/ 1 h 148"/>
                  <a:gd name="T70" fmla="*/ 0 w 438"/>
                  <a:gd name="T71" fmla="*/ 1 h 148"/>
                  <a:gd name="T72" fmla="*/ 0 w 438"/>
                  <a:gd name="T73" fmla="*/ 1 h 148"/>
                  <a:gd name="T74" fmla="*/ 0 w 438"/>
                  <a:gd name="T75" fmla="*/ 1 h 148"/>
                  <a:gd name="T76" fmla="*/ 0 w 438"/>
                  <a:gd name="T77" fmla="*/ 1 h 148"/>
                  <a:gd name="T78" fmla="*/ 0 w 438"/>
                  <a:gd name="T79" fmla="*/ 1 h 148"/>
                  <a:gd name="T80" fmla="*/ 0 w 438"/>
                  <a:gd name="T81" fmla="*/ 1 h 148"/>
                  <a:gd name="T82" fmla="*/ 0 w 438"/>
                  <a:gd name="T83" fmla="*/ 1 h 148"/>
                  <a:gd name="T84" fmla="*/ 0 w 438"/>
                  <a:gd name="T85" fmla="*/ 1 h 148"/>
                  <a:gd name="T86" fmla="*/ 0 w 438"/>
                  <a:gd name="T87" fmla="*/ 1 h 148"/>
                  <a:gd name="T88" fmla="*/ 0 w 438"/>
                  <a:gd name="T89" fmla="*/ 1 h 148"/>
                  <a:gd name="T90" fmla="*/ 0 w 438"/>
                  <a:gd name="T91" fmla="*/ 1 h 148"/>
                  <a:gd name="T92" fmla="*/ 0 w 438"/>
                  <a:gd name="T93" fmla="*/ 1 h 148"/>
                  <a:gd name="T94" fmla="*/ 0 w 438"/>
                  <a:gd name="T95" fmla="*/ 1 h 148"/>
                  <a:gd name="T96" fmla="*/ 0 w 438"/>
                  <a:gd name="T97" fmla="*/ 1 h 148"/>
                  <a:gd name="T98" fmla="*/ 0 w 438"/>
                  <a:gd name="T99" fmla="*/ 1 h 148"/>
                  <a:gd name="T100" fmla="*/ 0 w 438"/>
                  <a:gd name="T101" fmla="*/ 1 h 148"/>
                  <a:gd name="T102" fmla="*/ 0 w 438"/>
                  <a:gd name="T103" fmla="*/ 0 h 148"/>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w 438"/>
                  <a:gd name="T157" fmla="*/ 0 h 148"/>
                  <a:gd name="T158" fmla="*/ 438 w 438"/>
                  <a:gd name="T159" fmla="*/ 148 h 148"/>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T156" t="T157" r="T158" b="T159"/>
                <a:pathLst>
                  <a:path w="438" h="148">
                    <a:moveTo>
                      <a:pt x="270" y="0"/>
                    </a:moveTo>
                    <a:lnTo>
                      <a:pt x="269" y="0"/>
                    </a:lnTo>
                    <a:lnTo>
                      <a:pt x="265" y="0"/>
                    </a:lnTo>
                    <a:lnTo>
                      <a:pt x="261" y="0"/>
                    </a:lnTo>
                    <a:lnTo>
                      <a:pt x="255" y="2"/>
                    </a:lnTo>
                    <a:lnTo>
                      <a:pt x="251" y="2"/>
                    </a:lnTo>
                    <a:lnTo>
                      <a:pt x="248" y="2"/>
                    </a:lnTo>
                    <a:lnTo>
                      <a:pt x="244" y="2"/>
                    </a:lnTo>
                    <a:lnTo>
                      <a:pt x="240" y="4"/>
                    </a:lnTo>
                    <a:lnTo>
                      <a:pt x="236" y="4"/>
                    </a:lnTo>
                    <a:lnTo>
                      <a:pt x="231" y="4"/>
                    </a:lnTo>
                    <a:lnTo>
                      <a:pt x="227" y="4"/>
                    </a:lnTo>
                    <a:lnTo>
                      <a:pt x="221" y="6"/>
                    </a:lnTo>
                    <a:lnTo>
                      <a:pt x="215" y="6"/>
                    </a:lnTo>
                    <a:lnTo>
                      <a:pt x="210" y="6"/>
                    </a:lnTo>
                    <a:lnTo>
                      <a:pt x="204" y="6"/>
                    </a:lnTo>
                    <a:lnTo>
                      <a:pt x="200" y="8"/>
                    </a:lnTo>
                    <a:lnTo>
                      <a:pt x="192" y="8"/>
                    </a:lnTo>
                    <a:lnTo>
                      <a:pt x="187" y="8"/>
                    </a:lnTo>
                    <a:lnTo>
                      <a:pt x="181" y="10"/>
                    </a:lnTo>
                    <a:lnTo>
                      <a:pt x="175" y="12"/>
                    </a:lnTo>
                    <a:lnTo>
                      <a:pt x="168" y="12"/>
                    </a:lnTo>
                    <a:lnTo>
                      <a:pt x="162" y="12"/>
                    </a:lnTo>
                    <a:lnTo>
                      <a:pt x="156" y="13"/>
                    </a:lnTo>
                    <a:lnTo>
                      <a:pt x="151" y="13"/>
                    </a:lnTo>
                    <a:lnTo>
                      <a:pt x="143" y="15"/>
                    </a:lnTo>
                    <a:lnTo>
                      <a:pt x="137" y="15"/>
                    </a:lnTo>
                    <a:lnTo>
                      <a:pt x="132" y="17"/>
                    </a:lnTo>
                    <a:lnTo>
                      <a:pt x="126" y="19"/>
                    </a:lnTo>
                    <a:lnTo>
                      <a:pt x="118" y="19"/>
                    </a:lnTo>
                    <a:lnTo>
                      <a:pt x="113" y="21"/>
                    </a:lnTo>
                    <a:lnTo>
                      <a:pt x="107" y="23"/>
                    </a:lnTo>
                    <a:lnTo>
                      <a:pt x="99" y="23"/>
                    </a:lnTo>
                    <a:lnTo>
                      <a:pt x="94" y="25"/>
                    </a:lnTo>
                    <a:lnTo>
                      <a:pt x="88" y="27"/>
                    </a:lnTo>
                    <a:lnTo>
                      <a:pt x="82" y="27"/>
                    </a:lnTo>
                    <a:lnTo>
                      <a:pt x="76" y="29"/>
                    </a:lnTo>
                    <a:lnTo>
                      <a:pt x="71" y="31"/>
                    </a:lnTo>
                    <a:lnTo>
                      <a:pt x="65" y="32"/>
                    </a:lnTo>
                    <a:lnTo>
                      <a:pt x="59" y="32"/>
                    </a:lnTo>
                    <a:lnTo>
                      <a:pt x="56" y="34"/>
                    </a:lnTo>
                    <a:lnTo>
                      <a:pt x="50" y="36"/>
                    </a:lnTo>
                    <a:lnTo>
                      <a:pt x="46" y="38"/>
                    </a:lnTo>
                    <a:lnTo>
                      <a:pt x="40" y="38"/>
                    </a:lnTo>
                    <a:lnTo>
                      <a:pt x="37" y="42"/>
                    </a:lnTo>
                    <a:lnTo>
                      <a:pt x="33" y="42"/>
                    </a:lnTo>
                    <a:lnTo>
                      <a:pt x="29" y="44"/>
                    </a:lnTo>
                    <a:lnTo>
                      <a:pt x="25" y="44"/>
                    </a:lnTo>
                    <a:lnTo>
                      <a:pt x="21" y="48"/>
                    </a:lnTo>
                    <a:lnTo>
                      <a:pt x="16" y="50"/>
                    </a:lnTo>
                    <a:lnTo>
                      <a:pt x="10" y="53"/>
                    </a:lnTo>
                    <a:lnTo>
                      <a:pt x="4" y="55"/>
                    </a:lnTo>
                    <a:lnTo>
                      <a:pt x="2" y="59"/>
                    </a:lnTo>
                    <a:lnTo>
                      <a:pt x="0" y="63"/>
                    </a:lnTo>
                    <a:lnTo>
                      <a:pt x="2" y="67"/>
                    </a:lnTo>
                    <a:lnTo>
                      <a:pt x="2" y="70"/>
                    </a:lnTo>
                    <a:lnTo>
                      <a:pt x="4" y="74"/>
                    </a:lnTo>
                    <a:lnTo>
                      <a:pt x="8" y="78"/>
                    </a:lnTo>
                    <a:lnTo>
                      <a:pt x="14" y="82"/>
                    </a:lnTo>
                    <a:lnTo>
                      <a:pt x="19" y="86"/>
                    </a:lnTo>
                    <a:lnTo>
                      <a:pt x="25" y="88"/>
                    </a:lnTo>
                    <a:lnTo>
                      <a:pt x="29" y="89"/>
                    </a:lnTo>
                    <a:lnTo>
                      <a:pt x="33" y="91"/>
                    </a:lnTo>
                    <a:lnTo>
                      <a:pt x="37" y="93"/>
                    </a:lnTo>
                    <a:lnTo>
                      <a:pt x="40" y="95"/>
                    </a:lnTo>
                    <a:lnTo>
                      <a:pt x="46" y="97"/>
                    </a:lnTo>
                    <a:lnTo>
                      <a:pt x="50" y="99"/>
                    </a:lnTo>
                    <a:lnTo>
                      <a:pt x="54" y="101"/>
                    </a:lnTo>
                    <a:lnTo>
                      <a:pt x="59" y="103"/>
                    </a:lnTo>
                    <a:lnTo>
                      <a:pt x="63" y="103"/>
                    </a:lnTo>
                    <a:lnTo>
                      <a:pt x="67" y="105"/>
                    </a:lnTo>
                    <a:lnTo>
                      <a:pt x="73" y="107"/>
                    </a:lnTo>
                    <a:lnTo>
                      <a:pt x="78" y="108"/>
                    </a:lnTo>
                    <a:lnTo>
                      <a:pt x="82" y="108"/>
                    </a:lnTo>
                    <a:lnTo>
                      <a:pt x="86" y="110"/>
                    </a:lnTo>
                    <a:lnTo>
                      <a:pt x="92" y="112"/>
                    </a:lnTo>
                    <a:lnTo>
                      <a:pt x="97" y="114"/>
                    </a:lnTo>
                    <a:lnTo>
                      <a:pt x="101" y="114"/>
                    </a:lnTo>
                    <a:lnTo>
                      <a:pt x="107" y="116"/>
                    </a:lnTo>
                    <a:lnTo>
                      <a:pt x="111" y="118"/>
                    </a:lnTo>
                    <a:lnTo>
                      <a:pt x="116" y="120"/>
                    </a:lnTo>
                    <a:lnTo>
                      <a:pt x="120" y="120"/>
                    </a:lnTo>
                    <a:lnTo>
                      <a:pt x="126" y="120"/>
                    </a:lnTo>
                    <a:lnTo>
                      <a:pt x="130" y="122"/>
                    </a:lnTo>
                    <a:lnTo>
                      <a:pt x="134" y="124"/>
                    </a:lnTo>
                    <a:lnTo>
                      <a:pt x="137" y="124"/>
                    </a:lnTo>
                    <a:lnTo>
                      <a:pt x="141" y="124"/>
                    </a:lnTo>
                    <a:lnTo>
                      <a:pt x="145" y="126"/>
                    </a:lnTo>
                    <a:lnTo>
                      <a:pt x="151" y="126"/>
                    </a:lnTo>
                    <a:lnTo>
                      <a:pt x="154" y="126"/>
                    </a:lnTo>
                    <a:lnTo>
                      <a:pt x="158" y="127"/>
                    </a:lnTo>
                    <a:lnTo>
                      <a:pt x="164" y="127"/>
                    </a:lnTo>
                    <a:lnTo>
                      <a:pt x="168" y="129"/>
                    </a:lnTo>
                    <a:lnTo>
                      <a:pt x="172" y="129"/>
                    </a:lnTo>
                    <a:lnTo>
                      <a:pt x="175" y="131"/>
                    </a:lnTo>
                    <a:lnTo>
                      <a:pt x="181" y="131"/>
                    </a:lnTo>
                    <a:lnTo>
                      <a:pt x="185" y="133"/>
                    </a:lnTo>
                    <a:lnTo>
                      <a:pt x="189" y="133"/>
                    </a:lnTo>
                    <a:lnTo>
                      <a:pt x="194" y="133"/>
                    </a:lnTo>
                    <a:lnTo>
                      <a:pt x="198" y="133"/>
                    </a:lnTo>
                    <a:lnTo>
                      <a:pt x="204" y="135"/>
                    </a:lnTo>
                    <a:lnTo>
                      <a:pt x="208" y="135"/>
                    </a:lnTo>
                    <a:lnTo>
                      <a:pt x="213" y="135"/>
                    </a:lnTo>
                    <a:lnTo>
                      <a:pt x="217" y="137"/>
                    </a:lnTo>
                    <a:lnTo>
                      <a:pt x="223" y="137"/>
                    </a:lnTo>
                    <a:lnTo>
                      <a:pt x="229" y="137"/>
                    </a:lnTo>
                    <a:lnTo>
                      <a:pt x="234" y="137"/>
                    </a:lnTo>
                    <a:lnTo>
                      <a:pt x="238" y="137"/>
                    </a:lnTo>
                    <a:lnTo>
                      <a:pt x="246" y="139"/>
                    </a:lnTo>
                    <a:lnTo>
                      <a:pt x="251" y="139"/>
                    </a:lnTo>
                    <a:lnTo>
                      <a:pt x="257" y="139"/>
                    </a:lnTo>
                    <a:lnTo>
                      <a:pt x="263" y="139"/>
                    </a:lnTo>
                    <a:lnTo>
                      <a:pt x="270" y="141"/>
                    </a:lnTo>
                    <a:lnTo>
                      <a:pt x="276" y="141"/>
                    </a:lnTo>
                    <a:lnTo>
                      <a:pt x="282" y="141"/>
                    </a:lnTo>
                    <a:lnTo>
                      <a:pt x="289" y="141"/>
                    </a:lnTo>
                    <a:lnTo>
                      <a:pt x="295" y="141"/>
                    </a:lnTo>
                    <a:lnTo>
                      <a:pt x="301" y="141"/>
                    </a:lnTo>
                    <a:lnTo>
                      <a:pt x="308" y="143"/>
                    </a:lnTo>
                    <a:lnTo>
                      <a:pt x="316" y="143"/>
                    </a:lnTo>
                    <a:lnTo>
                      <a:pt x="324" y="145"/>
                    </a:lnTo>
                    <a:lnTo>
                      <a:pt x="329" y="145"/>
                    </a:lnTo>
                    <a:lnTo>
                      <a:pt x="337" y="145"/>
                    </a:lnTo>
                    <a:lnTo>
                      <a:pt x="343" y="145"/>
                    </a:lnTo>
                    <a:lnTo>
                      <a:pt x="350" y="145"/>
                    </a:lnTo>
                    <a:lnTo>
                      <a:pt x="358" y="145"/>
                    </a:lnTo>
                    <a:lnTo>
                      <a:pt x="364" y="145"/>
                    </a:lnTo>
                    <a:lnTo>
                      <a:pt x="371" y="146"/>
                    </a:lnTo>
                    <a:lnTo>
                      <a:pt x="377" y="146"/>
                    </a:lnTo>
                    <a:lnTo>
                      <a:pt x="383" y="146"/>
                    </a:lnTo>
                    <a:lnTo>
                      <a:pt x="390" y="146"/>
                    </a:lnTo>
                    <a:lnTo>
                      <a:pt x="396" y="146"/>
                    </a:lnTo>
                    <a:lnTo>
                      <a:pt x="402" y="146"/>
                    </a:lnTo>
                    <a:lnTo>
                      <a:pt x="405" y="146"/>
                    </a:lnTo>
                    <a:lnTo>
                      <a:pt x="411" y="146"/>
                    </a:lnTo>
                    <a:lnTo>
                      <a:pt x="415" y="146"/>
                    </a:lnTo>
                    <a:lnTo>
                      <a:pt x="421" y="148"/>
                    </a:lnTo>
                    <a:lnTo>
                      <a:pt x="424" y="148"/>
                    </a:lnTo>
                    <a:lnTo>
                      <a:pt x="426" y="148"/>
                    </a:lnTo>
                    <a:lnTo>
                      <a:pt x="430" y="148"/>
                    </a:lnTo>
                    <a:lnTo>
                      <a:pt x="434" y="148"/>
                    </a:lnTo>
                    <a:lnTo>
                      <a:pt x="438" y="148"/>
                    </a:lnTo>
                    <a:lnTo>
                      <a:pt x="434" y="146"/>
                    </a:lnTo>
                    <a:lnTo>
                      <a:pt x="426" y="145"/>
                    </a:lnTo>
                    <a:lnTo>
                      <a:pt x="421" y="143"/>
                    </a:lnTo>
                    <a:lnTo>
                      <a:pt x="417" y="141"/>
                    </a:lnTo>
                    <a:lnTo>
                      <a:pt x="411" y="141"/>
                    </a:lnTo>
                    <a:lnTo>
                      <a:pt x="407" y="139"/>
                    </a:lnTo>
                    <a:lnTo>
                      <a:pt x="402" y="137"/>
                    </a:lnTo>
                    <a:lnTo>
                      <a:pt x="396" y="137"/>
                    </a:lnTo>
                    <a:lnTo>
                      <a:pt x="390" y="135"/>
                    </a:lnTo>
                    <a:lnTo>
                      <a:pt x="385" y="133"/>
                    </a:lnTo>
                    <a:lnTo>
                      <a:pt x="379" y="131"/>
                    </a:lnTo>
                    <a:lnTo>
                      <a:pt x="373" y="129"/>
                    </a:lnTo>
                    <a:lnTo>
                      <a:pt x="365" y="127"/>
                    </a:lnTo>
                    <a:lnTo>
                      <a:pt x="360" y="126"/>
                    </a:lnTo>
                    <a:lnTo>
                      <a:pt x="352" y="124"/>
                    </a:lnTo>
                    <a:lnTo>
                      <a:pt x="346" y="122"/>
                    </a:lnTo>
                    <a:lnTo>
                      <a:pt x="339" y="120"/>
                    </a:lnTo>
                    <a:lnTo>
                      <a:pt x="331" y="118"/>
                    </a:lnTo>
                    <a:lnTo>
                      <a:pt x="326" y="118"/>
                    </a:lnTo>
                    <a:lnTo>
                      <a:pt x="318" y="116"/>
                    </a:lnTo>
                    <a:lnTo>
                      <a:pt x="312" y="114"/>
                    </a:lnTo>
                    <a:lnTo>
                      <a:pt x="305" y="110"/>
                    </a:lnTo>
                    <a:lnTo>
                      <a:pt x="299" y="110"/>
                    </a:lnTo>
                    <a:lnTo>
                      <a:pt x="291" y="108"/>
                    </a:lnTo>
                    <a:lnTo>
                      <a:pt x="286" y="107"/>
                    </a:lnTo>
                    <a:lnTo>
                      <a:pt x="278" y="105"/>
                    </a:lnTo>
                    <a:lnTo>
                      <a:pt x="272" y="105"/>
                    </a:lnTo>
                    <a:lnTo>
                      <a:pt x="267" y="103"/>
                    </a:lnTo>
                    <a:lnTo>
                      <a:pt x="261" y="101"/>
                    </a:lnTo>
                    <a:lnTo>
                      <a:pt x="255" y="99"/>
                    </a:lnTo>
                    <a:lnTo>
                      <a:pt x="250" y="99"/>
                    </a:lnTo>
                    <a:lnTo>
                      <a:pt x="242" y="95"/>
                    </a:lnTo>
                    <a:lnTo>
                      <a:pt x="238" y="95"/>
                    </a:lnTo>
                    <a:lnTo>
                      <a:pt x="232" y="93"/>
                    </a:lnTo>
                    <a:lnTo>
                      <a:pt x="229" y="91"/>
                    </a:lnTo>
                    <a:lnTo>
                      <a:pt x="225" y="89"/>
                    </a:lnTo>
                    <a:lnTo>
                      <a:pt x="219" y="88"/>
                    </a:lnTo>
                    <a:lnTo>
                      <a:pt x="215" y="86"/>
                    </a:lnTo>
                    <a:lnTo>
                      <a:pt x="211" y="86"/>
                    </a:lnTo>
                    <a:lnTo>
                      <a:pt x="204" y="80"/>
                    </a:lnTo>
                    <a:lnTo>
                      <a:pt x="200" y="78"/>
                    </a:lnTo>
                    <a:lnTo>
                      <a:pt x="194" y="74"/>
                    </a:lnTo>
                    <a:lnTo>
                      <a:pt x="189" y="70"/>
                    </a:lnTo>
                    <a:lnTo>
                      <a:pt x="187" y="65"/>
                    </a:lnTo>
                    <a:lnTo>
                      <a:pt x="185" y="63"/>
                    </a:lnTo>
                    <a:lnTo>
                      <a:pt x="183" y="57"/>
                    </a:lnTo>
                    <a:lnTo>
                      <a:pt x="183" y="53"/>
                    </a:lnTo>
                    <a:lnTo>
                      <a:pt x="185" y="50"/>
                    </a:lnTo>
                    <a:lnTo>
                      <a:pt x="187" y="46"/>
                    </a:lnTo>
                    <a:lnTo>
                      <a:pt x="191" y="40"/>
                    </a:lnTo>
                    <a:lnTo>
                      <a:pt x="194" y="36"/>
                    </a:lnTo>
                    <a:lnTo>
                      <a:pt x="200" y="32"/>
                    </a:lnTo>
                    <a:lnTo>
                      <a:pt x="206" y="29"/>
                    </a:lnTo>
                    <a:lnTo>
                      <a:pt x="211" y="23"/>
                    </a:lnTo>
                    <a:lnTo>
                      <a:pt x="219" y="21"/>
                    </a:lnTo>
                    <a:lnTo>
                      <a:pt x="227" y="17"/>
                    </a:lnTo>
                    <a:lnTo>
                      <a:pt x="234" y="13"/>
                    </a:lnTo>
                    <a:lnTo>
                      <a:pt x="240" y="12"/>
                    </a:lnTo>
                    <a:lnTo>
                      <a:pt x="248" y="8"/>
                    </a:lnTo>
                    <a:lnTo>
                      <a:pt x="253" y="6"/>
                    </a:lnTo>
                    <a:lnTo>
                      <a:pt x="259" y="4"/>
                    </a:lnTo>
                    <a:lnTo>
                      <a:pt x="263" y="2"/>
                    </a:lnTo>
                    <a:lnTo>
                      <a:pt x="267" y="2"/>
                    </a:lnTo>
                    <a:lnTo>
                      <a:pt x="269" y="0"/>
                    </a:lnTo>
                    <a:lnTo>
                      <a:pt x="270" y="0"/>
                    </a:lnTo>
                    <a:close/>
                  </a:path>
                </a:pathLst>
              </a:custGeom>
              <a:solidFill>
                <a:schemeClr val="folHlink"/>
              </a:solidFill>
              <a:ln>
                <a:noFill/>
              </a:ln>
              <a:extLst>
                <a:ext uri="{91240B29-F687-4f45-9708-019B960494DF}">
                  <a14:hiddenLine xmlns="" xmlns:a14="http://schemas.microsoft.com/office/drawing/2010/main" w="9525">
                    <a:solidFill>
                      <a:srgbClr val="000000"/>
                    </a:solidFill>
                    <a:round/>
                    <a:headEnd/>
                    <a:tailEnd/>
                  </a14:hiddenLine>
                </a:ext>
              </a:extLst>
            </p:spPr>
            <p:txBody>
              <a:bodyPr/>
              <a:lstStyle/>
              <a:p>
                <a:endParaRPr lang="en-US"/>
              </a:p>
            </p:txBody>
          </p:sp>
          <p:sp>
            <p:nvSpPr>
              <p:cNvPr id="64553" name="Freeform 57"/>
              <p:cNvSpPr>
                <a:spLocks/>
              </p:cNvSpPr>
              <p:nvPr/>
            </p:nvSpPr>
            <p:spPr bwMode="auto">
              <a:xfrm>
                <a:off x="3381" y="1574"/>
                <a:ext cx="318" cy="116"/>
              </a:xfrm>
              <a:custGeom>
                <a:avLst/>
                <a:gdLst>
                  <a:gd name="T0" fmla="*/ 1 w 637"/>
                  <a:gd name="T1" fmla="*/ 1 h 232"/>
                  <a:gd name="T2" fmla="*/ 1 w 637"/>
                  <a:gd name="T3" fmla="*/ 1 h 232"/>
                  <a:gd name="T4" fmla="*/ 1 w 637"/>
                  <a:gd name="T5" fmla="*/ 1 h 232"/>
                  <a:gd name="T6" fmla="*/ 1 w 637"/>
                  <a:gd name="T7" fmla="*/ 1 h 232"/>
                  <a:gd name="T8" fmla="*/ 0 w 637"/>
                  <a:gd name="T9" fmla="*/ 1 h 232"/>
                  <a:gd name="T10" fmla="*/ 0 w 637"/>
                  <a:gd name="T11" fmla="*/ 1 h 232"/>
                  <a:gd name="T12" fmla="*/ 0 w 637"/>
                  <a:gd name="T13" fmla="*/ 1 h 232"/>
                  <a:gd name="T14" fmla="*/ 0 w 637"/>
                  <a:gd name="T15" fmla="*/ 1 h 232"/>
                  <a:gd name="T16" fmla="*/ 0 w 637"/>
                  <a:gd name="T17" fmla="*/ 1 h 232"/>
                  <a:gd name="T18" fmla="*/ 0 w 637"/>
                  <a:gd name="T19" fmla="*/ 1 h 232"/>
                  <a:gd name="T20" fmla="*/ 0 w 637"/>
                  <a:gd name="T21" fmla="*/ 1 h 232"/>
                  <a:gd name="T22" fmla="*/ 0 w 637"/>
                  <a:gd name="T23" fmla="*/ 1 h 232"/>
                  <a:gd name="T24" fmla="*/ 0 w 637"/>
                  <a:gd name="T25" fmla="*/ 1 h 232"/>
                  <a:gd name="T26" fmla="*/ 0 w 637"/>
                  <a:gd name="T27" fmla="*/ 1 h 232"/>
                  <a:gd name="T28" fmla="*/ 0 w 637"/>
                  <a:gd name="T29" fmla="*/ 1 h 232"/>
                  <a:gd name="T30" fmla="*/ 0 w 637"/>
                  <a:gd name="T31" fmla="*/ 1 h 232"/>
                  <a:gd name="T32" fmla="*/ 0 w 637"/>
                  <a:gd name="T33" fmla="*/ 1 h 232"/>
                  <a:gd name="T34" fmla="*/ 0 w 637"/>
                  <a:gd name="T35" fmla="*/ 1 h 232"/>
                  <a:gd name="T36" fmla="*/ 0 w 637"/>
                  <a:gd name="T37" fmla="*/ 1 h 232"/>
                  <a:gd name="T38" fmla="*/ 0 w 637"/>
                  <a:gd name="T39" fmla="*/ 1 h 232"/>
                  <a:gd name="T40" fmla="*/ 0 w 637"/>
                  <a:gd name="T41" fmla="*/ 1 h 232"/>
                  <a:gd name="T42" fmla="*/ 0 w 637"/>
                  <a:gd name="T43" fmla="*/ 1 h 232"/>
                  <a:gd name="T44" fmla="*/ 0 w 637"/>
                  <a:gd name="T45" fmla="*/ 1 h 232"/>
                  <a:gd name="T46" fmla="*/ 0 w 637"/>
                  <a:gd name="T47" fmla="*/ 1 h 232"/>
                  <a:gd name="T48" fmla="*/ 0 w 637"/>
                  <a:gd name="T49" fmla="*/ 1 h 232"/>
                  <a:gd name="T50" fmla="*/ 0 w 637"/>
                  <a:gd name="T51" fmla="*/ 1 h 232"/>
                  <a:gd name="T52" fmla="*/ 0 w 637"/>
                  <a:gd name="T53" fmla="*/ 1 h 232"/>
                  <a:gd name="T54" fmla="*/ 0 w 637"/>
                  <a:gd name="T55" fmla="*/ 1 h 232"/>
                  <a:gd name="T56" fmla="*/ 0 w 637"/>
                  <a:gd name="T57" fmla="*/ 1 h 232"/>
                  <a:gd name="T58" fmla="*/ 0 w 637"/>
                  <a:gd name="T59" fmla="*/ 1 h 232"/>
                  <a:gd name="T60" fmla="*/ 0 w 637"/>
                  <a:gd name="T61" fmla="*/ 1 h 232"/>
                  <a:gd name="T62" fmla="*/ 0 w 637"/>
                  <a:gd name="T63" fmla="*/ 1 h 232"/>
                  <a:gd name="T64" fmla="*/ 0 w 637"/>
                  <a:gd name="T65" fmla="*/ 1 h 232"/>
                  <a:gd name="T66" fmla="*/ 0 w 637"/>
                  <a:gd name="T67" fmla="*/ 1 h 232"/>
                  <a:gd name="T68" fmla="*/ 0 w 637"/>
                  <a:gd name="T69" fmla="*/ 1 h 232"/>
                  <a:gd name="T70" fmla="*/ 0 w 637"/>
                  <a:gd name="T71" fmla="*/ 1 h 232"/>
                  <a:gd name="T72" fmla="*/ 0 w 637"/>
                  <a:gd name="T73" fmla="*/ 1 h 232"/>
                  <a:gd name="T74" fmla="*/ 0 w 637"/>
                  <a:gd name="T75" fmla="*/ 1 h 232"/>
                  <a:gd name="T76" fmla="*/ 0 w 637"/>
                  <a:gd name="T77" fmla="*/ 1 h 232"/>
                  <a:gd name="T78" fmla="*/ 0 w 637"/>
                  <a:gd name="T79" fmla="*/ 1 h 232"/>
                  <a:gd name="T80" fmla="*/ 0 w 637"/>
                  <a:gd name="T81" fmla="*/ 1 h 232"/>
                  <a:gd name="T82" fmla="*/ 0 w 637"/>
                  <a:gd name="T83" fmla="*/ 1 h 232"/>
                  <a:gd name="T84" fmla="*/ 0 w 637"/>
                  <a:gd name="T85" fmla="*/ 1 h 232"/>
                  <a:gd name="T86" fmla="*/ 0 w 637"/>
                  <a:gd name="T87" fmla="*/ 1 h 232"/>
                  <a:gd name="T88" fmla="*/ 1 w 637"/>
                  <a:gd name="T89" fmla="*/ 1 h 232"/>
                  <a:gd name="T90" fmla="*/ 1 w 637"/>
                  <a:gd name="T91" fmla="*/ 1 h 232"/>
                  <a:gd name="T92" fmla="*/ 1 w 637"/>
                  <a:gd name="T93" fmla="*/ 1 h 232"/>
                  <a:gd name="T94" fmla="*/ 1 w 637"/>
                  <a:gd name="T95" fmla="*/ 1 h 232"/>
                  <a:gd name="T96" fmla="*/ 1 w 637"/>
                  <a:gd name="T97" fmla="*/ 1 h 232"/>
                  <a:gd name="T98" fmla="*/ 1 w 637"/>
                  <a:gd name="T99" fmla="*/ 1 h 232"/>
                  <a:gd name="T100" fmla="*/ 1 w 637"/>
                  <a:gd name="T101" fmla="*/ 1 h 232"/>
                  <a:gd name="T102" fmla="*/ 1 w 637"/>
                  <a:gd name="T103" fmla="*/ 1 h 232"/>
                  <a:gd name="T104" fmla="*/ 1 w 637"/>
                  <a:gd name="T105" fmla="*/ 1 h 232"/>
                  <a:gd name="T106" fmla="*/ 1 w 637"/>
                  <a:gd name="T107" fmla="*/ 1 h 232"/>
                  <a:gd name="T108" fmla="*/ 1 w 637"/>
                  <a:gd name="T109" fmla="*/ 1 h 232"/>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w 637"/>
                  <a:gd name="T166" fmla="*/ 0 h 232"/>
                  <a:gd name="T167" fmla="*/ 637 w 637"/>
                  <a:gd name="T168" fmla="*/ 232 h 232"/>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T165" t="T166" r="T167" b="T168"/>
                <a:pathLst>
                  <a:path w="637" h="232">
                    <a:moveTo>
                      <a:pt x="625" y="135"/>
                    </a:moveTo>
                    <a:lnTo>
                      <a:pt x="621" y="140"/>
                    </a:lnTo>
                    <a:lnTo>
                      <a:pt x="619" y="146"/>
                    </a:lnTo>
                    <a:lnTo>
                      <a:pt x="616" y="148"/>
                    </a:lnTo>
                    <a:lnTo>
                      <a:pt x="612" y="154"/>
                    </a:lnTo>
                    <a:lnTo>
                      <a:pt x="608" y="155"/>
                    </a:lnTo>
                    <a:lnTo>
                      <a:pt x="604" y="157"/>
                    </a:lnTo>
                    <a:lnTo>
                      <a:pt x="599" y="159"/>
                    </a:lnTo>
                    <a:lnTo>
                      <a:pt x="593" y="161"/>
                    </a:lnTo>
                    <a:lnTo>
                      <a:pt x="589" y="161"/>
                    </a:lnTo>
                    <a:lnTo>
                      <a:pt x="585" y="161"/>
                    </a:lnTo>
                    <a:lnTo>
                      <a:pt x="581" y="161"/>
                    </a:lnTo>
                    <a:lnTo>
                      <a:pt x="578" y="163"/>
                    </a:lnTo>
                    <a:lnTo>
                      <a:pt x="572" y="163"/>
                    </a:lnTo>
                    <a:lnTo>
                      <a:pt x="568" y="163"/>
                    </a:lnTo>
                    <a:lnTo>
                      <a:pt x="562" y="165"/>
                    </a:lnTo>
                    <a:lnTo>
                      <a:pt x="559" y="167"/>
                    </a:lnTo>
                    <a:lnTo>
                      <a:pt x="553" y="167"/>
                    </a:lnTo>
                    <a:lnTo>
                      <a:pt x="547" y="169"/>
                    </a:lnTo>
                    <a:lnTo>
                      <a:pt x="540" y="169"/>
                    </a:lnTo>
                    <a:lnTo>
                      <a:pt x="534" y="171"/>
                    </a:lnTo>
                    <a:lnTo>
                      <a:pt x="526" y="174"/>
                    </a:lnTo>
                    <a:lnTo>
                      <a:pt x="521" y="176"/>
                    </a:lnTo>
                    <a:lnTo>
                      <a:pt x="511" y="178"/>
                    </a:lnTo>
                    <a:lnTo>
                      <a:pt x="505" y="182"/>
                    </a:lnTo>
                    <a:lnTo>
                      <a:pt x="500" y="182"/>
                    </a:lnTo>
                    <a:lnTo>
                      <a:pt x="496" y="184"/>
                    </a:lnTo>
                    <a:lnTo>
                      <a:pt x="492" y="184"/>
                    </a:lnTo>
                    <a:lnTo>
                      <a:pt x="488" y="186"/>
                    </a:lnTo>
                    <a:lnTo>
                      <a:pt x="481" y="188"/>
                    </a:lnTo>
                    <a:lnTo>
                      <a:pt x="473" y="192"/>
                    </a:lnTo>
                    <a:lnTo>
                      <a:pt x="469" y="192"/>
                    </a:lnTo>
                    <a:lnTo>
                      <a:pt x="465" y="193"/>
                    </a:lnTo>
                    <a:lnTo>
                      <a:pt x="462" y="193"/>
                    </a:lnTo>
                    <a:lnTo>
                      <a:pt x="458" y="195"/>
                    </a:lnTo>
                    <a:lnTo>
                      <a:pt x="452" y="197"/>
                    </a:lnTo>
                    <a:lnTo>
                      <a:pt x="446" y="199"/>
                    </a:lnTo>
                    <a:lnTo>
                      <a:pt x="439" y="201"/>
                    </a:lnTo>
                    <a:lnTo>
                      <a:pt x="433" y="203"/>
                    </a:lnTo>
                    <a:lnTo>
                      <a:pt x="427" y="205"/>
                    </a:lnTo>
                    <a:lnTo>
                      <a:pt x="420" y="207"/>
                    </a:lnTo>
                    <a:lnTo>
                      <a:pt x="414" y="209"/>
                    </a:lnTo>
                    <a:lnTo>
                      <a:pt x="408" y="211"/>
                    </a:lnTo>
                    <a:lnTo>
                      <a:pt x="403" y="213"/>
                    </a:lnTo>
                    <a:lnTo>
                      <a:pt x="397" y="214"/>
                    </a:lnTo>
                    <a:lnTo>
                      <a:pt x="391" y="214"/>
                    </a:lnTo>
                    <a:lnTo>
                      <a:pt x="386" y="216"/>
                    </a:lnTo>
                    <a:lnTo>
                      <a:pt x="378" y="216"/>
                    </a:lnTo>
                    <a:lnTo>
                      <a:pt x="372" y="218"/>
                    </a:lnTo>
                    <a:lnTo>
                      <a:pt x="365" y="218"/>
                    </a:lnTo>
                    <a:lnTo>
                      <a:pt x="359" y="220"/>
                    </a:lnTo>
                    <a:lnTo>
                      <a:pt x="351" y="220"/>
                    </a:lnTo>
                    <a:lnTo>
                      <a:pt x="344" y="222"/>
                    </a:lnTo>
                    <a:lnTo>
                      <a:pt x="340" y="222"/>
                    </a:lnTo>
                    <a:lnTo>
                      <a:pt x="336" y="222"/>
                    </a:lnTo>
                    <a:lnTo>
                      <a:pt x="332" y="222"/>
                    </a:lnTo>
                    <a:lnTo>
                      <a:pt x="329" y="224"/>
                    </a:lnTo>
                    <a:lnTo>
                      <a:pt x="325" y="224"/>
                    </a:lnTo>
                    <a:lnTo>
                      <a:pt x="321" y="224"/>
                    </a:lnTo>
                    <a:lnTo>
                      <a:pt x="315" y="226"/>
                    </a:lnTo>
                    <a:lnTo>
                      <a:pt x="313" y="226"/>
                    </a:lnTo>
                    <a:lnTo>
                      <a:pt x="308" y="226"/>
                    </a:lnTo>
                    <a:lnTo>
                      <a:pt x="302" y="226"/>
                    </a:lnTo>
                    <a:lnTo>
                      <a:pt x="298" y="226"/>
                    </a:lnTo>
                    <a:lnTo>
                      <a:pt x="294" y="228"/>
                    </a:lnTo>
                    <a:lnTo>
                      <a:pt x="289" y="228"/>
                    </a:lnTo>
                    <a:lnTo>
                      <a:pt x="285" y="228"/>
                    </a:lnTo>
                    <a:lnTo>
                      <a:pt x="279" y="228"/>
                    </a:lnTo>
                    <a:lnTo>
                      <a:pt x="275" y="228"/>
                    </a:lnTo>
                    <a:lnTo>
                      <a:pt x="268" y="228"/>
                    </a:lnTo>
                    <a:lnTo>
                      <a:pt x="264" y="228"/>
                    </a:lnTo>
                    <a:lnTo>
                      <a:pt x="256" y="228"/>
                    </a:lnTo>
                    <a:lnTo>
                      <a:pt x="253" y="228"/>
                    </a:lnTo>
                    <a:lnTo>
                      <a:pt x="247" y="228"/>
                    </a:lnTo>
                    <a:lnTo>
                      <a:pt x="241" y="228"/>
                    </a:lnTo>
                    <a:lnTo>
                      <a:pt x="235" y="228"/>
                    </a:lnTo>
                    <a:lnTo>
                      <a:pt x="230" y="230"/>
                    </a:lnTo>
                    <a:lnTo>
                      <a:pt x="224" y="230"/>
                    </a:lnTo>
                    <a:lnTo>
                      <a:pt x="218" y="230"/>
                    </a:lnTo>
                    <a:lnTo>
                      <a:pt x="213" y="230"/>
                    </a:lnTo>
                    <a:lnTo>
                      <a:pt x="207" y="230"/>
                    </a:lnTo>
                    <a:lnTo>
                      <a:pt x="201" y="230"/>
                    </a:lnTo>
                    <a:lnTo>
                      <a:pt x="195" y="230"/>
                    </a:lnTo>
                    <a:lnTo>
                      <a:pt x="190" y="230"/>
                    </a:lnTo>
                    <a:lnTo>
                      <a:pt x="186" y="230"/>
                    </a:lnTo>
                    <a:lnTo>
                      <a:pt x="178" y="230"/>
                    </a:lnTo>
                    <a:lnTo>
                      <a:pt x="173" y="230"/>
                    </a:lnTo>
                    <a:lnTo>
                      <a:pt x="167" y="230"/>
                    </a:lnTo>
                    <a:lnTo>
                      <a:pt x="163" y="230"/>
                    </a:lnTo>
                    <a:lnTo>
                      <a:pt x="156" y="230"/>
                    </a:lnTo>
                    <a:lnTo>
                      <a:pt x="150" y="230"/>
                    </a:lnTo>
                    <a:lnTo>
                      <a:pt x="144" y="230"/>
                    </a:lnTo>
                    <a:lnTo>
                      <a:pt x="138" y="230"/>
                    </a:lnTo>
                    <a:lnTo>
                      <a:pt x="133" y="230"/>
                    </a:lnTo>
                    <a:lnTo>
                      <a:pt x="129" y="230"/>
                    </a:lnTo>
                    <a:lnTo>
                      <a:pt x="123" y="230"/>
                    </a:lnTo>
                    <a:lnTo>
                      <a:pt x="118" y="230"/>
                    </a:lnTo>
                    <a:lnTo>
                      <a:pt x="112" y="230"/>
                    </a:lnTo>
                    <a:lnTo>
                      <a:pt x="108" y="230"/>
                    </a:lnTo>
                    <a:lnTo>
                      <a:pt x="102" y="230"/>
                    </a:lnTo>
                    <a:lnTo>
                      <a:pt x="99" y="232"/>
                    </a:lnTo>
                    <a:lnTo>
                      <a:pt x="93" y="230"/>
                    </a:lnTo>
                    <a:lnTo>
                      <a:pt x="87" y="230"/>
                    </a:lnTo>
                    <a:lnTo>
                      <a:pt x="81" y="230"/>
                    </a:lnTo>
                    <a:lnTo>
                      <a:pt x="78" y="230"/>
                    </a:lnTo>
                    <a:lnTo>
                      <a:pt x="72" y="230"/>
                    </a:lnTo>
                    <a:lnTo>
                      <a:pt x="68" y="230"/>
                    </a:lnTo>
                    <a:lnTo>
                      <a:pt x="64" y="230"/>
                    </a:lnTo>
                    <a:lnTo>
                      <a:pt x="60" y="230"/>
                    </a:lnTo>
                    <a:lnTo>
                      <a:pt x="55" y="230"/>
                    </a:lnTo>
                    <a:lnTo>
                      <a:pt x="51" y="230"/>
                    </a:lnTo>
                    <a:lnTo>
                      <a:pt x="47" y="230"/>
                    </a:lnTo>
                    <a:lnTo>
                      <a:pt x="43" y="230"/>
                    </a:lnTo>
                    <a:lnTo>
                      <a:pt x="40" y="230"/>
                    </a:lnTo>
                    <a:lnTo>
                      <a:pt x="36" y="230"/>
                    </a:lnTo>
                    <a:lnTo>
                      <a:pt x="32" y="230"/>
                    </a:lnTo>
                    <a:lnTo>
                      <a:pt x="30" y="230"/>
                    </a:lnTo>
                    <a:lnTo>
                      <a:pt x="22" y="230"/>
                    </a:lnTo>
                    <a:lnTo>
                      <a:pt x="17" y="230"/>
                    </a:lnTo>
                    <a:lnTo>
                      <a:pt x="11" y="230"/>
                    </a:lnTo>
                    <a:lnTo>
                      <a:pt x="9" y="230"/>
                    </a:lnTo>
                    <a:lnTo>
                      <a:pt x="2" y="230"/>
                    </a:lnTo>
                    <a:lnTo>
                      <a:pt x="0" y="228"/>
                    </a:lnTo>
                    <a:lnTo>
                      <a:pt x="0" y="226"/>
                    </a:lnTo>
                    <a:lnTo>
                      <a:pt x="3" y="224"/>
                    </a:lnTo>
                    <a:lnTo>
                      <a:pt x="7" y="222"/>
                    </a:lnTo>
                    <a:lnTo>
                      <a:pt x="11" y="222"/>
                    </a:lnTo>
                    <a:lnTo>
                      <a:pt x="15" y="220"/>
                    </a:lnTo>
                    <a:lnTo>
                      <a:pt x="21" y="220"/>
                    </a:lnTo>
                    <a:lnTo>
                      <a:pt x="24" y="218"/>
                    </a:lnTo>
                    <a:lnTo>
                      <a:pt x="32" y="218"/>
                    </a:lnTo>
                    <a:lnTo>
                      <a:pt x="38" y="216"/>
                    </a:lnTo>
                    <a:lnTo>
                      <a:pt x="45" y="214"/>
                    </a:lnTo>
                    <a:lnTo>
                      <a:pt x="49" y="214"/>
                    </a:lnTo>
                    <a:lnTo>
                      <a:pt x="53" y="213"/>
                    </a:lnTo>
                    <a:lnTo>
                      <a:pt x="59" y="213"/>
                    </a:lnTo>
                    <a:lnTo>
                      <a:pt x="62" y="213"/>
                    </a:lnTo>
                    <a:lnTo>
                      <a:pt x="66" y="213"/>
                    </a:lnTo>
                    <a:lnTo>
                      <a:pt x="70" y="211"/>
                    </a:lnTo>
                    <a:lnTo>
                      <a:pt x="76" y="211"/>
                    </a:lnTo>
                    <a:lnTo>
                      <a:pt x="80" y="211"/>
                    </a:lnTo>
                    <a:lnTo>
                      <a:pt x="83" y="209"/>
                    </a:lnTo>
                    <a:lnTo>
                      <a:pt x="89" y="209"/>
                    </a:lnTo>
                    <a:lnTo>
                      <a:pt x="93" y="207"/>
                    </a:lnTo>
                    <a:lnTo>
                      <a:pt x="99" y="207"/>
                    </a:lnTo>
                    <a:lnTo>
                      <a:pt x="102" y="207"/>
                    </a:lnTo>
                    <a:lnTo>
                      <a:pt x="108" y="205"/>
                    </a:lnTo>
                    <a:lnTo>
                      <a:pt x="112" y="205"/>
                    </a:lnTo>
                    <a:lnTo>
                      <a:pt x="118" y="205"/>
                    </a:lnTo>
                    <a:lnTo>
                      <a:pt x="123" y="205"/>
                    </a:lnTo>
                    <a:lnTo>
                      <a:pt x="129" y="203"/>
                    </a:lnTo>
                    <a:lnTo>
                      <a:pt x="133" y="203"/>
                    </a:lnTo>
                    <a:lnTo>
                      <a:pt x="138" y="203"/>
                    </a:lnTo>
                    <a:lnTo>
                      <a:pt x="144" y="203"/>
                    </a:lnTo>
                    <a:lnTo>
                      <a:pt x="150" y="201"/>
                    </a:lnTo>
                    <a:lnTo>
                      <a:pt x="156" y="201"/>
                    </a:lnTo>
                    <a:lnTo>
                      <a:pt x="161" y="201"/>
                    </a:lnTo>
                    <a:lnTo>
                      <a:pt x="165" y="199"/>
                    </a:lnTo>
                    <a:lnTo>
                      <a:pt x="171" y="199"/>
                    </a:lnTo>
                    <a:lnTo>
                      <a:pt x="176" y="199"/>
                    </a:lnTo>
                    <a:lnTo>
                      <a:pt x="182" y="199"/>
                    </a:lnTo>
                    <a:lnTo>
                      <a:pt x="188" y="197"/>
                    </a:lnTo>
                    <a:lnTo>
                      <a:pt x="194" y="197"/>
                    </a:lnTo>
                    <a:lnTo>
                      <a:pt x="197" y="197"/>
                    </a:lnTo>
                    <a:lnTo>
                      <a:pt x="205" y="197"/>
                    </a:lnTo>
                    <a:lnTo>
                      <a:pt x="209" y="195"/>
                    </a:lnTo>
                    <a:lnTo>
                      <a:pt x="214" y="195"/>
                    </a:lnTo>
                    <a:lnTo>
                      <a:pt x="220" y="195"/>
                    </a:lnTo>
                    <a:lnTo>
                      <a:pt x="226" y="195"/>
                    </a:lnTo>
                    <a:lnTo>
                      <a:pt x="232" y="193"/>
                    </a:lnTo>
                    <a:lnTo>
                      <a:pt x="237" y="193"/>
                    </a:lnTo>
                    <a:lnTo>
                      <a:pt x="241" y="193"/>
                    </a:lnTo>
                    <a:lnTo>
                      <a:pt x="249" y="193"/>
                    </a:lnTo>
                    <a:lnTo>
                      <a:pt x="253" y="192"/>
                    </a:lnTo>
                    <a:lnTo>
                      <a:pt x="258" y="192"/>
                    </a:lnTo>
                    <a:lnTo>
                      <a:pt x="262" y="190"/>
                    </a:lnTo>
                    <a:lnTo>
                      <a:pt x="268" y="190"/>
                    </a:lnTo>
                    <a:lnTo>
                      <a:pt x="272" y="188"/>
                    </a:lnTo>
                    <a:lnTo>
                      <a:pt x="277" y="188"/>
                    </a:lnTo>
                    <a:lnTo>
                      <a:pt x="281" y="186"/>
                    </a:lnTo>
                    <a:lnTo>
                      <a:pt x="287" y="186"/>
                    </a:lnTo>
                    <a:lnTo>
                      <a:pt x="291" y="184"/>
                    </a:lnTo>
                    <a:lnTo>
                      <a:pt x="296" y="184"/>
                    </a:lnTo>
                    <a:lnTo>
                      <a:pt x="300" y="182"/>
                    </a:lnTo>
                    <a:lnTo>
                      <a:pt x="306" y="182"/>
                    </a:lnTo>
                    <a:lnTo>
                      <a:pt x="310" y="180"/>
                    </a:lnTo>
                    <a:lnTo>
                      <a:pt x="315" y="180"/>
                    </a:lnTo>
                    <a:lnTo>
                      <a:pt x="319" y="178"/>
                    </a:lnTo>
                    <a:lnTo>
                      <a:pt x="325" y="178"/>
                    </a:lnTo>
                    <a:lnTo>
                      <a:pt x="329" y="176"/>
                    </a:lnTo>
                    <a:lnTo>
                      <a:pt x="332" y="174"/>
                    </a:lnTo>
                    <a:lnTo>
                      <a:pt x="336" y="173"/>
                    </a:lnTo>
                    <a:lnTo>
                      <a:pt x="342" y="173"/>
                    </a:lnTo>
                    <a:lnTo>
                      <a:pt x="346" y="171"/>
                    </a:lnTo>
                    <a:lnTo>
                      <a:pt x="349" y="169"/>
                    </a:lnTo>
                    <a:lnTo>
                      <a:pt x="353" y="167"/>
                    </a:lnTo>
                    <a:lnTo>
                      <a:pt x="359" y="167"/>
                    </a:lnTo>
                    <a:lnTo>
                      <a:pt x="361" y="165"/>
                    </a:lnTo>
                    <a:lnTo>
                      <a:pt x="367" y="163"/>
                    </a:lnTo>
                    <a:lnTo>
                      <a:pt x="370" y="161"/>
                    </a:lnTo>
                    <a:lnTo>
                      <a:pt x="374" y="161"/>
                    </a:lnTo>
                    <a:lnTo>
                      <a:pt x="378" y="159"/>
                    </a:lnTo>
                    <a:lnTo>
                      <a:pt x="382" y="157"/>
                    </a:lnTo>
                    <a:lnTo>
                      <a:pt x="388" y="155"/>
                    </a:lnTo>
                    <a:lnTo>
                      <a:pt x="391" y="155"/>
                    </a:lnTo>
                    <a:lnTo>
                      <a:pt x="397" y="152"/>
                    </a:lnTo>
                    <a:lnTo>
                      <a:pt x="405" y="148"/>
                    </a:lnTo>
                    <a:lnTo>
                      <a:pt x="412" y="144"/>
                    </a:lnTo>
                    <a:lnTo>
                      <a:pt x="420" y="140"/>
                    </a:lnTo>
                    <a:lnTo>
                      <a:pt x="426" y="136"/>
                    </a:lnTo>
                    <a:lnTo>
                      <a:pt x="433" y="135"/>
                    </a:lnTo>
                    <a:lnTo>
                      <a:pt x="441" y="131"/>
                    </a:lnTo>
                    <a:lnTo>
                      <a:pt x="448" y="127"/>
                    </a:lnTo>
                    <a:lnTo>
                      <a:pt x="454" y="123"/>
                    </a:lnTo>
                    <a:lnTo>
                      <a:pt x="460" y="121"/>
                    </a:lnTo>
                    <a:lnTo>
                      <a:pt x="465" y="116"/>
                    </a:lnTo>
                    <a:lnTo>
                      <a:pt x="473" y="114"/>
                    </a:lnTo>
                    <a:lnTo>
                      <a:pt x="479" y="110"/>
                    </a:lnTo>
                    <a:lnTo>
                      <a:pt x="484" y="108"/>
                    </a:lnTo>
                    <a:lnTo>
                      <a:pt x="490" y="104"/>
                    </a:lnTo>
                    <a:lnTo>
                      <a:pt x="496" y="102"/>
                    </a:lnTo>
                    <a:lnTo>
                      <a:pt x="502" y="98"/>
                    </a:lnTo>
                    <a:lnTo>
                      <a:pt x="507" y="95"/>
                    </a:lnTo>
                    <a:lnTo>
                      <a:pt x="511" y="91"/>
                    </a:lnTo>
                    <a:lnTo>
                      <a:pt x="517" y="87"/>
                    </a:lnTo>
                    <a:lnTo>
                      <a:pt x="523" y="83"/>
                    </a:lnTo>
                    <a:lnTo>
                      <a:pt x="528" y="79"/>
                    </a:lnTo>
                    <a:lnTo>
                      <a:pt x="532" y="74"/>
                    </a:lnTo>
                    <a:lnTo>
                      <a:pt x="538" y="72"/>
                    </a:lnTo>
                    <a:lnTo>
                      <a:pt x="543" y="66"/>
                    </a:lnTo>
                    <a:lnTo>
                      <a:pt x="547" y="62"/>
                    </a:lnTo>
                    <a:lnTo>
                      <a:pt x="553" y="59"/>
                    </a:lnTo>
                    <a:lnTo>
                      <a:pt x="559" y="53"/>
                    </a:lnTo>
                    <a:lnTo>
                      <a:pt x="562" y="49"/>
                    </a:lnTo>
                    <a:lnTo>
                      <a:pt x="566" y="45"/>
                    </a:lnTo>
                    <a:lnTo>
                      <a:pt x="572" y="41"/>
                    </a:lnTo>
                    <a:lnTo>
                      <a:pt x="576" y="38"/>
                    </a:lnTo>
                    <a:lnTo>
                      <a:pt x="580" y="34"/>
                    </a:lnTo>
                    <a:lnTo>
                      <a:pt x="583" y="30"/>
                    </a:lnTo>
                    <a:lnTo>
                      <a:pt x="587" y="26"/>
                    </a:lnTo>
                    <a:lnTo>
                      <a:pt x="591" y="22"/>
                    </a:lnTo>
                    <a:lnTo>
                      <a:pt x="599" y="15"/>
                    </a:lnTo>
                    <a:lnTo>
                      <a:pt x="604" y="11"/>
                    </a:lnTo>
                    <a:lnTo>
                      <a:pt x="610" y="5"/>
                    </a:lnTo>
                    <a:lnTo>
                      <a:pt x="614" y="2"/>
                    </a:lnTo>
                    <a:lnTo>
                      <a:pt x="619" y="0"/>
                    </a:lnTo>
                    <a:lnTo>
                      <a:pt x="623" y="2"/>
                    </a:lnTo>
                    <a:lnTo>
                      <a:pt x="625" y="2"/>
                    </a:lnTo>
                    <a:lnTo>
                      <a:pt x="627" y="5"/>
                    </a:lnTo>
                    <a:lnTo>
                      <a:pt x="629" y="9"/>
                    </a:lnTo>
                    <a:lnTo>
                      <a:pt x="633" y="17"/>
                    </a:lnTo>
                    <a:lnTo>
                      <a:pt x="633" y="19"/>
                    </a:lnTo>
                    <a:lnTo>
                      <a:pt x="633" y="22"/>
                    </a:lnTo>
                    <a:lnTo>
                      <a:pt x="633" y="28"/>
                    </a:lnTo>
                    <a:lnTo>
                      <a:pt x="635" y="32"/>
                    </a:lnTo>
                    <a:lnTo>
                      <a:pt x="635" y="36"/>
                    </a:lnTo>
                    <a:lnTo>
                      <a:pt x="635" y="41"/>
                    </a:lnTo>
                    <a:lnTo>
                      <a:pt x="635" y="47"/>
                    </a:lnTo>
                    <a:lnTo>
                      <a:pt x="637" y="53"/>
                    </a:lnTo>
                    <a:lnTo>
                      <a:pt x="635" y="59"/>
                    </a:lnTo>
                    <a:lnTo>
                      <a:pt x="635" y="64"/>
                    </a:lnTo>
                    <a:lnTo>
                      <a:pt x="635" y="68"/>
                    </a:lnTo>
                    <a:lnTo>
                      <a:pt x="635" y="74"/>
                    </a:lnTo>
                    <a:lnTo>
                      <a:pt x="635" y="79"/>
                    </a:lnTo>
                    <a:lnTo>
                      <a:pt x="635" y="85"/>
                    </a:lnTo>
                    <a:lnTo>
                      <a:pt x="633" y="91"/>
                    </a:lnTo>
                    <a:lnTo>
                      <a:pt x="633" y="97"/>
                    </a:lnTo>
                    <a:lnTo>
                      <a:pt x="633" y="102"/>
                    </a:lnTo>
                    <a:lnTo>
                      <a:pt x="631" y="106"/>
                    </a:lnTo>
                    <a:lnTo>
                      <a:pt x="631" y="112"/>
                    </a:lnTo>
                    <a:lnTo>
                      <a:pt x="629" y="117"/>
                    </a:lnTo>
                    <a:lnTo>
                      <a:pt x="629" y="121"/>
                    </a:lnTo>
                    <a:lnTo>
                      <a:pt x="627" y="125"/>
                    </a:lnTo>
                    <a:lnTo>
                      <a:pt x="627" y="131"/>
                    </a:lnTo>
                    <a:lnTo>
                      <a:pt x="625" y="135"/>
                    </a:lnTo>
                    <a:close/>
                  </a:path>
                </a:pathLst>
              </a:custGeom>
              <a:solidFill>
                <a:schemeClr val="bg1"/>
              </a:solidFill>
              <a:ln>
                <a:noFill/>
              </a:ln>
              <a:extLst>
                <a:ext uri="{91240B29-F687-4f45-9708-019B960494DF}">
                  <a14:hiddenLine xmlns="" xmlns:a14="http://schemas.microsoft.com/office/drawing/2010/main" w="9525">
                    <a:solidFill>
                      <a:srgbClr val="000000"/>
                    </a:solidFill>
                    <a:round/>
                    <a:headEnd/>
                    <a:tailEnd/>
                  </a14:hiddenLine>
                </a:ext>
              </a:extLst>
            </p:spPr>
            <p:txBody>
              <a:bodyPr/>
              <a:lstStyle/>
              <a:p>
                <a:endParaRPr lang="en-US"/>
              </a:p>
            </p:txBody>
          </p:sp>
          <p:sp>
            <p:nvSpPr>
              <p:cNvPr id="64554" name="Freeform 58"/>
              <p:cNvSpPr>
                <a:spLocks/>
              </p:cNvSpPr>
              <p:nvPr/>
            </p:nvSpPr>
            <p:spPr bwMode="auto">
              <a:xfrm>
                <a:off x="3048" y="1836"/>
                <a:ext cx="277" cy="168"/>
              </a:xfrm>
              <a:custGeom>
                <a:avLst/>
                <a:gdLst>
                  <a:gd name="T0" fmla="*/ 1 w 553"/>
                  <a:gd name="T1" fmla="*/ 0 h 337"/>
                  <a:gd name="T2" fmla="*/ 1 w 553"/>
                  <a:gd name="T3" fmla="*/ 0 h 337"/>
                  <a:gd name="T4" fmla="*/ 1 w 553"/>
                  <a:gd name="T5" fmla="*/ 0 h 337"/>
                  <a:gd name="T6" fmla="*/ 1 w 553"/>
                  <a:gd name="T7" fmla="*/ 0 h 337"/>
                  <a:gd name="T8" fmla="*/ 1 w 553"/>
                  <a:gd name="T9" fmla="*/ 0 h 337"/>
                  <a:gd name="T10" fmla="*/ 1 w 553"/>
                  <a:gd name="T11" fmla="*/ 0 h 337"/>
                  <a:gd name="T12" fmla="*/ 1 w 553"/>
                  <a:gd name="T13" fmla="*/ 0 h 337"/>
                  <a:gd name="T14" fmla="*/ 1 w 553"/>
                  <a:gd name="T15" fmla="*/ 0 h 337"/>
                  <a:gd name="T16" fmla="*/ 1 w 553"/>
                  <a:gd name="T17" fmla="*/ 0 h 337"/>
                  <a:gd name="T18" fmla="*/ 1 w 553"/>
                  <a:gd name="T19" fmla="*/ 0 h 337"/>
                  <a:gd name="T20" fmla="*/ 1 w 553"/>
                  <a:gd name="T21" fmla="*/ 0 h 337"/>
                  <a:gd name="T22" fmla="*/ 1 w 553"/>
                  <a:gd name="T23" fmla="*/ 0 h 337"/>
                  <a:gd name="T24" fmla="*/ 0 w 553"/>
                  <a:gd name="T25" fmla="*/ 0 h 337"/>
                  <a:gd name="T26" fmla="*/ 1 w 553"/>
                  <a:gd name="T27" fmla="*/ 0 h 337"/>
                  <a:gd name="T28" fmla="*/ 1 w 553"/>
                  <a:gd name="T29" fmla="*/ 0 h 337"/>
                  <a:gd name="T30" fmla="*/ 1 w 553"/>
                  <a:gd name="T31" fmla="*/ 0 h 337"/>
                  <a:gd name="T32" fmla="*/ 1 w 553"/>
                  <a:gd name="T33" fmla="*/ 0 h 337"/>
                  <a:gd name="T34" fmla="*/ 1 w 553"/>
                  <a:gd name="T35" fmla="*/ 0 h 337"/>
                  <a:gd name="T36" fmla="*/ 1 w 553"/>
                  <a:gd name="T37" fmla="*/ 0 h 337"/>
                  <a:gd name="T38" fmla="*/ 1 w 553"/>
                  <a:gd name="T39" fmla="*/ 0 h 337"/>
                  <a:gd name="T40" fmla="*/ 1 w 553"/>
                  <a:gd name="T41" fmla="*/ 0 h 337"/>
                  <a:gd name="T42" fmla="*/ 1 w 553"/>
                  <a:gd name="T43" fmla="*/ 0 h 337"/>
                  <a:gd name="T44" fmla="*/ 1 w 553"/>
                  <a:gd name="T45" fmla="*/ 0 h 337"/>
                  <a:gd name="T46" fmla="*/ 1 w 553"/>
                  <a:gd name="T47" fmla="*/ 0 h 337"/>
                  <a:gd name="T48" fmla="*/ 1 w 553"/>
                  <a:gd name="T49" fmla="*/ 0 h 337"/>
                  <a:gd name="T50" fmla="*/ 1 w 553"/>
                  <a:gd name="T51" fmla="*/ 0 h 337"/>
                  <a:gd name="T52" fmla="*/ 1 w 553"/>
                  <a:gd name="T53" fmla="*/ 0 h 337"/>
                  <a:gd name="T54" fmla="*/ 1 w 553"/>
                  <a:gd name="T55" fmla="*/ 0 h 337"/>
                  <a:gd name="T56" fmla="*/ 1 w 553"/>
                  <a:gd name="T57" fmla="*/ 0 h 337"/>
                  <a:gd name="T58" fmla="*/ 1 w 553"/>
                  <a:gd name="T59" fmla="*/ 0 h 337"/>
                  <a:gd name="T60" fmla="*/ 1 w 553"/>
                  <a:gd name="T61" fmla="*/ 0 h 337"/>
                  <a:gd name="T62" fmla="*/ 1 w 553"/>
                  <a:gd name="T63" fmla="*/ 0 h 337"/>
                  <a:gd name="T64" fmla="*/ 1 w 553"/>
                  <a:gd name="T65" fmla="*/ 0 h 337"/>
                  <a:gd name="T66" fmla="*/ 1 w 553"/>
                  <a:gd name="T67" fmla="*/ 0 h 337"/>
                  <a:gd name="T68" fmla="*/ 1 w 553"/>
                  <a:gd name="T69" fmla="*/ 0 h 337"/>
                  <a:gd name="T70" fmla="*/ 2 w 553"/>
                  <a:gd name="T71" fmla="*/ 0 h 337"/>
                  <a:gd name="T72" fmla="*/ 2 w 553"/>
                  <a:gd name="T73" fmla="*/ 0 h 337"/>
                  <a:gd name="T74" fmla="*/ 2 w 553"/>
                  <a:gd name="T75" fmla="*/ 0 h 337"/>
                  <a:gd name="T76" fmla="*/ 2 w 553"/>
                  <a:gd name="T77" fmla="*/ 0 h 337"/>
                  <a:gd name="T78" fmla="*/ 2 w 553"/>
                  <a:gd name="T79" fmla="*/ 0 h 337"/>
                  <a:gd name="T80" fmla="*/ 2 w 553"/>
                  <a:gd name="T81" fmla="*/ 0 h 337"/>
                  <a:gd name="T82" fmla="*/ 1 w 553"/>
                  <a:gd name="T83" fmla="*/ 0 h 337"/>
                  <a:gd name="T84" fmla="*/ 1 w 553"/>
                  <a:gd name="T85" fmla="*/ 0 h 337"/>
                  <a:gd name="T86" fmla="*/ 1 w 553"/>
                  <a:gd name="T87" fmla="*/ 0 h 337"/>
                  <a:gd name="T88" fmla="*/ 1 w 553"/>
                  <a:gd name="T89" fmla="*/ 0 h 337"/>
                  <a:gd name="T90" fmla="*/ 1 w 553"/>
                  <a:gd name="T91" fmla="*/ 0 h 337"/>
                  <a:gd name="T92" fmla="*/ 1 w 553"/>
                  <a:gd name="T93" fmla="*/ 0 h 337"/>
                  <a:gd name="T94" fmla="*/ 1 w 553"/>
                  <a:gd name="T95" fmla="*/ 0 h 337"/>
                  <a:gd name="T96" fmla="*/ 1 w 553"/>
                  <a:gd name="T97" fmla="*/ 0 h 337"/>
                  <a:gd name="T98" fmla="*/ 1 w 553"/>
                  <a:gd name="T99" fmla="*/ 0 h 337"/>
                  <a:gd name="T100" fmla="*/ 1 w 553"/>
                  <a:gd name="T101" fmla="*/ 0 h 337"/>
                  <a:gd name="T102" fmla="*/ 1 w 553"/>
                  <a:gd name="T103" fmla="*/ 0 h 337"/>
                  <a:gd name="T104" fmla="*/ 1 w 553"/>
                  <a:gd name="T105" fmla="*/ 0 h 337"/>
                  <a:gd name="T106" fmla="*/ 1 w 553"/>
                  <a:gd name="T107" fmla="*/ 0 h 337"/>
                  <a:gd name="T108" fmla="*/ 1 w 553"/>
                  <a:gd name="T109" fmla="*/ 0 h 337"/>
                  <a:gd name="T110" fmla="*/ 1 w 553"/>
                  <a:gd name="T111" fmla="*/ 0 h 337"/>
                  <a:gd name="T112" fmla="*/ 1 w 553"/>
                  <a:gd name="T113" fmla="*/ 0 h 337"/>
                  <a:gd name="T114" fmla="*/ 1 w 553"/>
                  <a:gd name="T115" fmla="*/ 0 h 337"/>
                  <a:gd name="T116" fmla="*/ 1 w 553"/>
                  <a:gd name="T117" fmla="*/ 0 h 337"/>
                  <a:gd name="T118" fmla="*/ 1 w 553"/>
                  <a:gd name="T119" fmla="*/ 0 h 337"/>
                  <a:gd name="T120" fmla="*/ 1 w 553"/>
                  <a:gd name="T121" fmla="*/ 0 h 337"/>
                  <a:gd name="T122" fmla="*/ 1 w 553"/>
                  <a:gd name="T123" fmla="*/ 0 h 337"/>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w 553"/>
                  <a:gd name="T187" fmla="*/ 0 h 337"/>
                  <a:gd name="T188" fmla="*/ 553 w 553"/>
                  <a:gd name="T189" fmla="*/ 337 h 337"/>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T186" t="T187" r="T188" b="T189"/>
                <a:pathLst>
                  <a:path w="553" h="337">
                    <a:moveTo>
                      <a:pt x="259" y="0"/>
                    </a:moveTo>
                    <a:lnTo>
                      <a:pt x="257" y="0"/>
                    </a:lnTo>
                    <a:lnTo>
                      <a:pt x="251" y="0"/>
                    </a:lnTo>
                    <a:lnTo>
                      <a:pt x="247" y="0"/>
                    </a:lnTo>
                    <a:lnTo>
                      <a:pt x="244" y="0"/>
                    </a:lnTo>
                    <a:lnTo>
                      <a:pt x="238" y="0"/>
                    </a:lnTo>
                    <a:lnTo>
                      <a:pt x="232" y="2"/>
                    </a:lnTo>
                    <a:lnTo>
                      <a:pt x="225" y="2"/>
                    </a:lnTo>
                    <a:lnTo>
                      <a:pt x="217" y="2"/>
                    </a:lnTo>
                    <a:lnTo>
                      <a:pt x="213" y="2"/>
                    </a:lnTo>
                    <a:lnTo>
                      <a:pt x="211" y="2"/>
                    </a:lnTo>
                    <a:lnTo>
                      <a:pt x="206" y="4"/>
                    </a:lnTo>
                    <a:lnTo>
                      <a:pt x="204" y="4"/>
                    </a:lnTo>
                    <a:lnTo>
                      <a:pt x="198" y="4"/>
                    </a:lnTo>
                    <a:lnTo>
                      <a:pt x="194" y="4"/>
                    </a:lnTo>
                    <a:lnTo>
                      <a:pt x="190" y="6"/>
                    </a:lnTo>
                    <a:lnTo>
                      <a:pt x="185" y="6"/>
                    </a:lnTo>
                    <a:lnTo>
                      <a:pt x="181" y="6"/>
                    </a:lnTo>
                    <a:lnTo>
                      <a:pt x="177" y="8"/>
                    </a:lnTo>
                    <a:lnTo>
                      <a:pt x="173" y="10"/>
                    </a:lnTo>
                    <a:lnTo>
                      <a:pt x="168" y="10"/>
                    </a:lnTo>
                    <a:lnTo>
                      <a:pt x="162" y="10"/>
                    </a:lnTo>
                    <a:lnTo>
                      <a:pt x="158" y="12"/>
                    </a:lnTo>
                    <a:lnTo>
                      <a:pt x="152" y="12"/>
                    </a:lnTo>
                    <a:lnTo>
                      <a:pt x="149" y="13"/>
                    </a:lnTo>
                    <a:lnTo>
                      <a:pt x="145" y="13"/>
                    </a:lnTo>
                    <a:lnTo>
                      <a:pt x="139" y="15"/>
                    </a:lnTo>
                    <a:lnTo>
                      <a:pt x="133" y="15"/>
                    </a:lnTo>
                    <a:lnTo>
                      <a:pt x="129" y="17"/>
                    </a:lnTo>
                    <a:lnTo>
                      <a:pt x="126" y="19"/>
                    </a:lnTo>
                    <a:lnTo>
                      <a:pt x="120" y="19"/>
                    </a:lnTo>
                    <a:lnTo>
                      <a:pt x="116" y="21"/>
                    </a:lnTo>
                    <a:lnTo>
                      <a:pt x="112" y="23"/>
                    </a:lnTo>
                    <a:lnTo>
                      <a:pt x="107" y="25"/>
                    </a:lnTo>
                    <a:lnTo>
                      <a:pt x="103" y="27"/>
                    </a:lnTo>
                    <a:lnTo>
                      <a:pt x="99" y="29"/>
                    </a:lnTo>
                    <a:lnTo>
                      <a:pt x="95" y="31"/>
                    </a:lnTo>
                    <a:lnTo>
                      <a:pt x="91" y="32"/>
                    </a:lnTo>
                    <a:lnTo>
                      <a:pt x="86" y="34"/>
                    </a:lnTo>
                    <a:lnTo>
                      <a:pt x="82" y="34"/>
                    </a:lnTo>
                    <a:lnTo>
                      <a:pt x="78" y="36"/>
                    </a:lnTo>
                    <a:lnTo>
                      <a:pt x="71" y="42"/>
                    </a:lnTo>
                    <a:lnTo>
                      <a:pt x="63" y="46"/>
                    </a:lnTo>
                    <a:lnTo>
                      <a:pt x="57" y="50"/>
                    </a:lnTo>
                    <a:lnTo>
                      <a:pt x="52" y="55"/>
                    </a:lnTo>
                    <a:lnTo>
                      <a:pt x="46" y="61"/>
                    </a:lnTo>
                    <a:lnTo>
                      <a:pt x="42" y="67"/>
                    </a:lnTo>
                    <a:lnTo>
                      <a:pt x="36" y="72"/>
                    </a:lnTo>
                    <a:lnTo>
                      <a:pt x="33" y="78"/>
                    </a:lnTo>
                    <a:lnTo>
                      <a:pt x="29" y="84"/>
                    </a:lnTo>
                    <a:lnTo>
                      <a:pt x="25" y="89"/>
                    </a:lnTo>
                    <a:lnTo>
                      <a:pt x="21" y="95"/>
                    </a:lnTo>
                    <a:lnTo>
                      <a:pt x="19" y="101"/>
                    </a:lnTo>
                    <a:lnTo>
                      <a:pt x="15" y="107"/>
                    </a:lnTo>
                    <a:lnTo>
                      <a:pt x="14" y="112"/>
                    </a:lnTo>
                    <a:lnTo>
                      <a:pt x="12" y="116"/>
                    </a:lnTo>
                    <a:lnTo>
                      <a:pt x="8" y="122"/>
                    </a:lnTo>
                    <a:lnTo>
                      <a:pt x="6" y="127"/>
                    </a:lnTo>
                    <a:lnTo>
                      <a:pt x="6" y="133"/>
                    </a:lnTo>
                    <a:lnTo>
                      <a:pt x="4" y="137"/>
                    </a:lnTo>
                    <a:lnTo>
                      <a:pt x="2" y="143"/>
                    </a:lnTo>
                    <a:lnTo>
                      <a:pt x="2" y="148"/>
                    </a:lnTo>
                    <a:lnTo>
                      <a:pt x="2" y="154"/>
                    </a:lnTo>
                    <a:lnTo>
                      <a:pt x="0" y="158"/>
                    </a:lnTo>
                    <a:lnTo>
                      <a:pt x="0" y="164"/>
                    </a:lnTo>
                    <a:lnTo>
                      <a:pt x="0" y="167"/>
                    </a:lnTo>
                    <a:lnTo>
                      <a:pt x="0" y="173"/>
                    </a:lnTo>
                    <a:lnTo>
                      <a:pt x="0" y="177"/>
                    </a:lnTo>
                    <a:lnTo>
                      <a:pt x="2" y="183"/>
                    </a:lnTo>
                    <a:lnTo>
                      <a:pt x="4" y="186"/>
                    </a:lnTo>
                    <a:lnTo>
                      <a:pt x="6" y="192"/>
                    </a:lnTo>
                    <a:lnTo>
                      <a:pt x="6" y="196"/>
                    </a:lnTo>
                    <a:lnTo>
                      <a:pt x="8" y="202"/>
                    </a:lnTo>
                    <a:lnTo>
                      <a:pt x="10" y="205"/>
                    </a:lnTo>
                    <a:lnTo>
                      <a:pt x="12" y="211"/>
                    </a:lnTo>
                    <a:lnTo>
                      <a:pt x="14" y="215"/>
                    </a:lnTo>
                    <a:lnTo>
                      <a:pt x="17" y="221"/>
                    </a:lnTo>
                    <a:lnTo>
                      <a:pt x="19" y="224"/>
                    </a:lnTo>
                    <a:lnTo>
                      <a:pt x="23" y="230"/>
                    </a:lnTo>
                    <a:lnTo>
                      <a:pt x="27" y="234"/>
                    </a:lnTo>
                    <a:lnTo>
                      <a:pt x="29" y="238"/>
                    </a:lnTo>
                    <a:lnTo>
                      <a:pt x="33" y="242"/>
                    </a:lnTo>
                    <a:lnTo>
                      <a:pt x="36" y="247"/>
                    </a:lnTo>
                    <a:lnTo>
                      <a:pt x="40" y="249"/>
                    </a:lnTo>
                    <a:lnTo>
                      <a:pt x="44" y="255"/>
                    </a:lnTo>
                    <a:lnTo>
                      <a:pt x="50" y="257"/>
                    </a:lnTo>
                    <a:lnTo>
                      <a:pt x="53" y="262"/>
                    </a:lnTo>
                    <a:lnTo>
                      <a:pt x="57" y="264"/>
                    </a:lnTo>
                    <a:lnTo>
                      <a:pt x="63" y="268"/>
                    </a:lnTo>
                    <a:lnTo>
                      <a:pt x="67" y="272"/>
                    </a:lnTo>
                    <a:lnTo>
                      <a:pt x="72" y="276"/>
                    </a:lnTo>
                    <a:lnTo>
                      <a:pt x="76" y="278"/>
                    </a:lnTo>
                    <a:lnTo>
                      <a:pt x="82" y="281"/>
                    </a:lnTo>
                    <a:lnTo>
                      <a:pt x="86" y="285"/>
                    </a:lnTo>
                    <a:lnTo>
                      <a:pt x="93" y="287"/>
                    </a:lnTo>
                    <a:lnTo>
                      <a:pt x="97" y="291"/>
                    </a:lnTo>
                    <a:lnTo>
                      <a:pt x="103" y="293"/>
                    </a:lnTo>
                    <a:lnTo>
                      <a:pt x="109" y="297"/>
                    </a:lnTo>
                    <a:lnTo>
                      <a:pt x="114" y="299"/>
                    </a:lnTo>
                    <a:lnTo>
                      <a:pt x="120" y="300"/>
                    </a:lnTo>
                    <a:lnTo>
                      <a:pt x="126" y="304"/>
                    </a:lnTo>
                    <a:lnTo>
                      <a:pt x="133" y="306"/>
                    </a:lnTo>
                    <a:lnTo>
                      <a:pt x="139" y="310"/>
                    </a:lnTo>
                    <a:lnTo>
                      <a:pt x="145" y="312"/>
                    </a:lnTo>
                    <a:lnTo>
                      <a:pt x="152" y="314"/>
                    </a:lnTo>
                    <a:lnTo>
                      <a:pt x="158" y="316"/>
                    </a:lnTo>
                    <a:lnTo>
                      <a:pt x="164" y="319"/>
                    </a:lnTo>
                    <a:lnTo>
                      <a:pt x="169" y="321"/>
                    </a:lnTo>
                    <a:lnTo>
                      <a:pt x="177" y="323"/>
                    </a:lnTo>
                    <a:lnTo>
                      <a:pt x="185" y="325"/>
                    </a:lnTo>
                    <a:lnTo>
                      <a:pt x="192" y="327"/>
                    </a:lnTo>
                    <a:lnTo>
                      <a:pt x="198" y="329"/>
                    </a:lnTo>
                    <a:lnTo>
                      <a:pt x="206" y="331"/>
                    </a:lnTo>
                    <a:lnTo>
                      <a:pt x="209" y="331"/>
                    </a:lnTo>
                    <a:lnTo>
                      <a:pt x="213" y="331"/>
                    </a:lnTo>
                    <a:lnTo>
                      <a:pt x="217" y="331"/>
                    </a:lnTo>
                    <a:lnTo>
                      <a:pt x="221" y="333"/>
                    </a:lnTo>
                    <a:lnTo>
                      <a:pt x="225" y="333"/>
                    </a:lnTo>
                    <a:lnTo>
                      <a:pt x="228" y="335"/>
                    </a:lnTo>
                    <a:lnTo>
                      <a:pt x="232" y="335"/>
                    </a:lnTo>
                    <a:lnTo>
                      <a:pt x="236" y="335"/>
                    </a:lnTo>
                    <a:lnTo>
                      <a:pt x="240" y="335"/>
                    </a:lnTo>
                    <a:lnTo>
                      <a:pt x="244" y="335"/>
                    </a:lnTo>
                    <a:lnTo>
                      <a:pt x="247" y="337"/>
                    </a:lnTo>
                    <a:lnTo>
                      <a:pt x="251" y="337"/>
                    </a:lnTo>
                    <a:lnTo>
                      <a:pt x="255" y="337"/>
                    </a:lnTo>
                    <a:lnTo>
                      <a:pt x="259" y="337"/>
                    </a:lnTo>
                    <a:lnTo>
                      <a:pt x="263" y="337"/>
                    </a:lnTo>
                    <a:lnTo>
                      <a:pt x="266" y="337"/>
                    </a:lnTo>
                    <a:lnTo>
                      <a:pt x="270" y="337"/>
                    </a:lnTo>
                    <a:lnTo>
                      <a:pt x="274" y="337"/>
                    </a:lnTo>
                    <a:lnTo>
                      <a:pt x="280" y="337"/>
                    </a:lnTo>
                    <a:lnTo>
                      <a:pt x="283" y="337"/>
                    </a:lnTo>
                    <a:lnTo>
                      <a:pt x="287" y="337"/>
                    </a:lnTo>
                    <a:lnTo>
                      <a:pt x="291" y="337"/>
                    </a:lnTo>
                    <a:lnTo>
                      <a:pt x="295" y="337"/>
                    </a:lnTo>
                    <a:lnTo>
                      <a:pt x="299" y="337"/>
                    </a:lnTo>
                    <a:lnTo>
                      <a:pt x="303" y="337"/>
                    </a:lnTo>
                    <a:lnTo>
                      <a:pt x="306" y="337"/>
                    </a:lnTo>
                    <a:lnTo>
                      <a:pt x="310" y="337"/>
                    </a:lnTo>
                    <a:lnTo>
                      <a:pt x="316" y="337"/>
                    </a:lnTo>
                    <a:lnTo>
                      <a:pt x="322" y="335"/>
                    </a:lnTo>
                    <a:lnTo>
                      <a:pt x="329" y="335"/>
                    </a:lnTo>
                    <a:lnTo>
                      <a:pt x="333" y="335"/>
                    </a:lnTo>
                    <a:lnTo>
                      <a:pt x="337" y="335"/>
                    </a:lnTo>
                    <a:lnTo>
                      <a:pt x="341" y="335"/>
                    </a:lnTo>
                    <a:lnTo>
                      <a:pt x="344" y="335"/>
                    </a:lnTo>
                    <a:lnTo>
                      <a:pt x="352" y="333"/>
                    </a:lnTo>
                    <a:lnTo>
                      <a:pt x="360" y="331"/>
                    </a:lnTo>
                    <a:lnTo>
                      <a:pt x="365" y="331"/>
                    </a:lnTo>
                    <a:lnTo>
                      <a:pt x="373" y="329"/>
                    </a:lnTo>
                    <a:lnTo>
                      <a:pt x="379" y="327"/>
                    </a:lnTo>
                    <a:lnTo>
                      <a:pt x="386" y="327"/>
                    </a:lnTo>
                    <a:lnTo>
                      <a:pt x="392" y="325"/>
                    </a:lnTo>
                    <a:lnTo>
                      <a:pt x="399" y="325"/>
                    </a:lnTo>
                    <a:lnTo>
                      <a:pt x="405" y="321"/>
                    </a:lnTo>
                    <a:lnTo>
                      <a:pt x="411" y="321"/>
                    </a:lnTo>
                    <a:lnTo>
                      <a:pt x="417" y="319"/>
                    </a:lnTo>
                    <a:lnTo>
                      <a:pt x="422" y="319"/>
                    </a:lnTo>
                    <a:lnTo>
                      <a:pt x="426" y="316"/>
                    </a:lnTo>
                    <a:lnTo>
                      <a:pt x="430" y="314"/>
                    </a:lnTo>
                    <a:lnTo>
                      <a:pt x="436" y="312"/>
                    </a:lnTo>
                    <a:lnTo>
                      <a:pt x="439" y="310"/>
                    </a:lnTo>
                    <a:lnTo>
                      <a:pt x="445" y="306"/>
                    </a:lnTo>
                    <a:lnTo>
                      <a:pt x="449" y="304"/>
                    </a:lnTo>
                    <a:lnTo>
                      <a:pt x="453" y="300"/>
                    </a:lnTo>
                    <a:lnTo>
                      <a:pt x="457" y="299"/>
                    </a:lnTo>
                    <a:lnTo>
                      <a:pt x="460" y="297"/>
                    </a:lnTo>
                    <a:lnTo>
                      <a:pt x="464" y="293"/>
                    </a:lnTo>
                    <a:lnTo>
                      <a:pt x="468" y="289"/>
                    </a:lnTo>
                    <a:lnTo>
                      <a:pt x="472" y="287"/>
                    </a:lnTo>
                    <a:lnTo>
                      <a:pt x="479" y="281"/>
                    </a:lnTo>
                    <a:lnTo>
                      <a:pt x="487" y="274"/>
                    </a:lnTo>
                    <a:lnTo>
                      <a:pt x="493" y="266"/>
                    </a:lnTo>
                    <a:lnTo>
                      <a:pt x="498" y="261"/>
                    </a:lnTo>
                    <a:lnTo>
                      <a:pt x="504" y="253"/>
                    </a:lnTo>
                    <a:lnTo>
                      <a:pt x="510" y="245"/>
                    </a:lnTo>
                    <a:lnTo>
                      <a:pt x="512" y="242"/>
                    </a:lnTo>
                    <a:lnTo>
                      <a:pt x="514" y="238"/>
                    </a:lnTo>
                    <a:lnTo>
                      <a:pt x="515" y="234"/>
                    </a:lnTo>
                    <a:lnTo>
                      <a:pt x="519" y="230"/>
                    </a:lnTo>
                    <a:lnTo>
                      <a:pt x="523" y="223"/>
                    </a:lnTo>
                    <a:lnTo>
                      <a:pt x="527" y="215"/>
                    </a:lnTo>
                    <a:lnTo>
                      <a:pt x="529" y="211"/>
                    </a:lnTo>
                    <a:lnTo>
                      <a:pt x="531" y="207"/>
                    </a:lnTo>
                    <a:lnTo>
                      <a:pt x="533" y="204"/>
                    </a:lnTo>
                    <a:lnTo>
                      <a:pt x="534" y="200"/>
                    </a:lnTo>
                    <a:lnTo>
                      <a:pt x="538" y="192"/>
                    </a:lnTo>
                    <a:lnTo>
                      <a:pt x="542" y="185"/>
                    </a:lnTo>
                    <a:lnTo>
                      <a:pt x="546" y="177"/>
                    </a:lnTo>
                    <a:lnTo>
                      <a:pt x="548" y="171"/>
                    </a:lnTo>
                    <a:lnTo>
                      <a:pt x="550" y="166"/>
                    </a:lnTo>
                    <a:lnTo>
                      <a:pt x="552" y="160"/>
                    </a:lnTo>
                    <a:lnTo>
                      <a:pt x="553" y="152"/>
                    </a:lnTo>
                    <a:lnTo>
                      <a:pt x="553" y="148"/>
                    </a:lnTo>
                    <a:lnTo>
                      <a:pt x="553" y="145"/>
                    </a:lnTo>
                    <a:lnTo>
                      <a:pt x="553" y="141"/>
                    </a:lnTo>
                    <a:lnTo>
                      <a:pt x="552" y="137"/>
                    </a:lnTo>
                    <a:lnTo>
                      <a:pt x="550" y="135"/>
                    </a:lnTo>
                    <a:lnTo>
                      <a:pt x="546" y="133"/>
                    </a:lnTo>
                    <a:lnTo>
                      <a:pt x="542" y="133"/>
                    </a:lnTo>
                    <a:lnTo>
                      <a:pt x="538" y="133"/>
                    </a:lnTo>
                    <a:lnTo>
                      <a:pt x="533" y="133"/>
                    </a:lnTo>
                    <a:lnTo>
                      <a:pt x="527" y="135"/>
                    </a:lnTo>
                    <a:lnTo>
                      <a:pt x="519" y="137"/>
                    </a:lnTo>
                    <a:lnTo>
                      <a:pt x="515" y="139"/>
                    </a:lnTo>
                    <a:lnTo>
                      <a:pt x="512" y="141"/>
                    </a:lnTo>
                    <a:lnTo>
                      <a:pt x="508" y="141"/>
                    </a:lnTo>
                    <a:lnTo>
                      <a:pt x="504" y="143"/>
                    </a:lnTo>
                    <a:lnTo>
                      <a:pt x="498" y="145"/>
                    </a:lnTo>
                    <a:lnTo>
                      <a:pt x="495" y="145"/>
                    </a:lnTo>
                    <a:lnTo>
                      <a:pt x="491" y="146"/>
                    </a:lnTo>
                    <a:lnTo>
                      <a:pt x="487" y="150"/>
                    </a:lnTo>
                    <a:lnTo>
                      <a:pt x="481" y="150"/>
                    </a:lnTo>
                    <a:lnTo>
                      <a:pt x="476" y="152"/>
                    </a:lnTo>
                    <a:lnTo>
                      <a:pt x="470" y="154"/>
                    </a:lnTo>
                    <a:lnTo>
                      <a:pt x="466" y="156"/>
                    </a:lnTo>
                    <a:lnTo>
                      <a:pt x="458" y="158"/>
                    </a:lnTo>
                    <a:lnTo>
                      <a:pt x="453" y="160"/>
                    </a:lnTo>
                    <a:lnTo>
                      <a:pt x="447" y="160"/>
                    </a:lnTo>
                    <a:lnTo>
                      <a:pt x="443" y="162"/>
                    </a:lnTo>
                    <a:lnTo>
                      <a:pt x="436" y="164"/>
                    </a:lnTo>
                    <a:lnTo>
                      <a:pt x="430" y="166"/>
                    </a:lnTo>
                    <a:lnTo>
                      <a:pt x="424" y="167"/>
                    </a:lnTo>
                    <a:lnTo>
                      <a:pt x="417" y="169"/>
                    </a:lnTo>
                    <a:lnTo>
                      <a:pt x="411" y="169"/>
                    </a:lnTo>
                    <a:lnTo>
                      <a:pt x="405" y="171"/>
                    </a:lnTo>
                    <a:lnTo>
                      <a:pt x="399" y="173"/>
                    </a:lnTo>
                    <a:lnTo>
                      <a:pt x="392" y="173"/>
                    </a:lnTo>
                    <a:lnTo>
                      <a:pt x="384" y="175"/>
                    </a:lnTo>
                    <a:lnTo>
                      <a:pt x="379" y="175"/>
                    </a:lnTo>
                    <a:lnTo>
                      <a:pt x="373" y="175"/>
                    </a:lnTo>
                    <a:lnTo>
                      <a:pt x="371" y="175"/>
                    </a:lnTo>
                    <a:lnTo>
                      <a:pt x="365" y="175"/>
                    </a:lnTo>
                    <a:lnTo>
                      <a:pt x="363" y="175"/>
                    </a:lnTo>
                    <a:lnTo>
                      <a:pt x="360" y="175"/>
                    </a:lnTo>
                    <a:lnTo>
                      <a:pt x="354" y="175"/>
                    </a:lnTo>
                    <a:lnTo>
                      <a:pt x="350" y="175"/>
                    </a:lnTo>
                    <a:lnTo>
                      <a:pt x="346" y="175"/>
                    </a:lnTo>
                    <a:lnTo>
                      <a:pt x="342" y="175"/>
                    </a:lnTo>
                    <a:lnTo>
                      <a:pt x="339" y="175"/>
                    </a:lnTo>
                    <a:lnTo>
                      <a:pt x="335" y="175"/>
                    </a:lnTo>
                    <a:lnTo>
                      <a:pt x="331" y="175"/>
                    </a:lnTo>
                    <a:lnTo>
                      <a:pt x="327" y="173"/>
                    </a:lnTo>
                    <a:lnTo>
                      <a:pt x="323" y="173"/>
                    </a:lnTo>
                    <a:lnTo>
                      <a:pt x="318" y="173"/>
                    </a:lnTo>
                    <a:lnTo>
                      <a:pt x="314" y="171"/>
                    </a:lnTo>
                    <a:lnTo>
                      <a:pt x="310" y="171"/>
                    </a:lnTo>
                    <a:lnTo>
                      <a:pt x="306" y="171"/>
                    </a:lnTo>
                    <a:lnTo>
                      <a:pt x="303" y="169"/>
                    </a:lnTo>
                    <a:lnTo>
                      <a:pt x="297" y="169"/>
                    </a:lnTo>
                    <a:lnTo>
                      <a:pt x="293" y="167"/>
                    </a:lnTo>
                    <a:lnTo>
                      <a:pt x="289" y="167"/>
                    </a:lnTo>
                    <a:lnTo>
                      <a:pt x="285" y="167"/>
                    </a:lnTo>
                    <a:lnTo>
                      <a:pt x="282" y="166"/>
                    </a:lnTo>
                    <a:lnTo>
                      <a:pt x="278" y="166"/>
                    </a:lnTo>
                    <a:lnTo>
                      <a:pt x="272" y="164"/>
                    </a:lnTo>
                    <a:lnTo>
                      <a:pt x="268" y="164"/>
                    </a:lnTo>
                    <a:lnTo>
                      <a:pt x="264" y="162"/>
                    </a:lnTo>
                    <a:lnTo>
                      <a:pt x="261" y="160"/>
                    </a:lnTo>
                    <a:lnTo>
                      <a:pt x="257" y="160"/>
                    </a:lnTo>
                    <a:lnTo>
                      <a:pt x="251" y="158"/>
                    </a:lnTo>
                    <a:lnTo>
                      <a:pt x="247" y="158"/>
                    </a:lnTo>
                    <a:lnTo>
                      <a:pt x="244" y="156"/>
                    </a:lnTo>
                    <a:lnTo>
                      <a:pt x="240" y="154"/>
                    </a:lnTo>
                    <a:lnTo>
                      <a:pt x="236" y="152"/>
                    </a:lnTo>
                    <a:lnTo>
                      <a:pt x="232" y="152"/>
                    </a:lnTo>
                    <a:lnTo>
                      <a:pt x="228" y="150"/>
                    </a:lnTo>
                    <a:lnTo>
                      <a:pt x="223" y="148"/>
                    </a:lnTo>
                    <a:lnTo>
                      <a:pt x="221" y="146"/>
                    </a:lnTo>
                    <a:lnTo>
                      <a:pt x="217" y="146"/>
                    </a:lnTo>
                    <a:lnTo>
                      <a:pt x="209" y="143"/>
                    </a:lnTo>
                    <a:lnTo>
                      <a:pt x="204" y="141"/>
                    </a:lnTo>
                    <a:lnTo>
                      <a:pt x="196" y="137"/>
                    </a:lnTo>
                    <a:lnTo>
                      <a:pt x="190" y="133"/>
                    </a:lnTo>
                    <a:lnTo>
                      <a:pt x="183" y="129"/>
                    </a:lnTo>
                    <a:lnTo>
                      <a:pt x="177" y="126"/>
                    </a:lnTo>
                    <a:lnTo>
                      <a:pt x="171" y="122"/>
                    </a:lnTo>
                    <a:lnTo>
                      <a:pt x="168" y="120"/>
                    </a:lnTo>
                    <a:lnTo>
                      <a:pt x="162" y="116"/>
                    </a:lnTo>
                    <a:lnTo>
                      <a:pt x="160" y="112"/>
                    </a:lnTo>
                    <a:lnTo>
                      <a:pt x="154" y="107"/>
                    </a:lnTo>
                    <a:lnTo>
                      <a:pt x="152" y="103"/>
                    </a:lnTo>
                    <a:lnTo>
                      <a:pt x="150" y="99"/>
                    </a:lnTo>
                    <a:lnTo>
                      <a:pt x="150" y="95"/>
                    </a:lnTo>
                    <a:lnTo>
                      <a:pt x="150" y="89"/>
                    </a:lnTo>
                    <a:lnTo>
                      <a:pt x="152" y="86"/>
                    </a:lnTo>
                    <a:lnTo>
                      <a:pt x="154" y="80"/>
                    </a:lnTo>
                    <a:lnTo>
                      <a:pt x="156" y="76"/>
                    </a:lnTo>
                    <a:lnTo>
                      <a:pt x="160" y="70"/>
                    </a:lnTo>
                    <a:lnTo>
                      <a:pt x="164" y="67"/>
                    </a:lnTo>
                    <a:lnTo>
                      <a:pt x="168" y="61"/>
                    </a:lnTo>
                    <a:lnTo>
                      <a:pt x="173" y="57"/>
                    </a:lnTo>
                    <a:lnTo>
                      <a:pt x="177" y="53"/>
                    </a:lnTo>
                    <a:lnTo>
                      <a:pt x="183" y="48"/>
                    </a:lnTo>
                    <a:lnTo>
                      <a:pt x="187" y="44"/>
                    </a:lnTo>
                    <a:lnTo>
                      <a:pt x="194" y="40"/>
                    </a:lnTo>
                    <a:lnTo>
                      <a:pt x="200" y="34"/>
                    </a:lnTo>
                    <a:lnTo>
                      <a:pt x="206" y="31"/>
                    </a:lnTo>
                    <a:lnTo>
                      <a:pt x="211" y="27"/>
                    </a:lnTo>
                    <a:lnTo>
                      <a:pt x="217" y="23"/>
                    </a:lnTo>
                    <a:lnTo>
                      <a:pt x="221" y="19"/>
                    </a:lnTo>
                    <a:lnTo>
                      <a:pt x="226" y="15"/>
                    </a:lnTo>
                    <a:lnTo>
                      <a:pt x="232" y="13"/>
                    </a:lnTo>
                    <a:lnTo>
                      <a:pt x="238" y="12"/>
                    </a:lnTo>
                    <a:lnTo>
                      <a:pt x="242" y="8"/>
                    </a:lnTo>
                    <a:lnTo>
                      <a:pt x="247" y="6"/>
                    </a:lnTo>
                    <a:lnTo>
                      <a:pt x="249" y="4"/>
                    </a:lnTo>
                    <a:lnTo>
                      <a:pt x="253" y="2"/>
                    </a:lnTo>
                    <a:lnTo>
                      <a:pt x="257" y="0"/>
                    </a:lnTo>
                    <a:lnTo>
                      <a:pt x="259" y="0"/>
                    </a:lnTo>
                    <a:close/>
                  </a:path>
                </a:pathLst>
              </a:custGeom>
              <a:solidFill>
                <a:schemeClr val="hlink"/>
              </a:solidFill>
              <a:ln w="9525">
                <a:solidFill>
                  <a:schemeClr val="tx1"/>
                </a:solidFill>
                <a:round/>
                <a:headEnd/>
                <a:tailEnd/>
              </a:ln>
            </p:spPr>
            <p:txBody>
              <a:bodyPr/>
              <a:lstStyle/>
              <a:p>
                <a:endParaRPr lang="en-US"/>
              </a:p>
            </p:txBody>
          </p:sp>
          <p:sp>
            <p:nvSpPr>
              <p:cNvPr id="64555" name="Freeform 59"/>
              <p:cNvSpPr>
                <a:spLocks/>
              </p:cNvSpPr>
              <p:nvPr/>
            </p:nvSpPr>
            <p:spPr bwMode="auto">
              <a:xfrm>
                <a:off x="3656" y="1843"/>
                <a:ext cx="54" cy="87"/>
              </a:xfrm>
              <a:custGeom>
                <a:avLst/>
                <a:gdLst>
                  <a:gd name="T0" fmla="*/ 1 w 108"/>
                  <a:gd name="T1" fmla="*/ 0 h 175"/>
                  <a:gd name="T2" fmla="*/ 1 w 108"/>
                  <a:gd name="T3" fmla="*/ 0 h 175"/>
                  <a:gd name="T4" fmla="*/ 1 w 108"/>
                  <a:gd name="T5" fmla="*/ 0 h 175"/>
                  <a:gd name="T6" fmla="*/ 1 w 108"/>
                  <a:gd name="T7" fmla="*/ 0 h 175"/>
                  <a:gd name="T8" fmla="*/ 1 w 108"/>
                  <a:gd name="T9" fmla="*/ 0 h 175"/>
                  <a:gd name="T10" fmla="*/ 1 w 108"/>
                  <a:gd name="T11" fmla="*/ 0 h 175"/>
                  <a:gd name="T12" fmla="*/ 1 w 108"/>
                  <a:gd name="T13" fmla="*/ 0 h 175"/>
                  <a:gd name="T14" fmla="*/ 1 w 108"/>
                  <a:gd name="T15" fmla="*/ 0 h 175"/>
                  <a:gd name="T16" fmla="*/ 1 w 108"/>
                  <a:gd name="T17" fmla="*/ 0 h 175"/>
                  <a:gd name="T18" fmla="*/ 1 w 108"/>
                  <a:gd name="T19" fmla="*/ 0 h 175"/>
                  <a:gd name="T20" fmla="*/ 1 w 108"/>
                  <a:gd name="T21" fmla="*/ 0 h 175"/>
                  <a:gd name="T22" fmla="*/ 1 w 108"/>
                  <a:gd name="T23" fmla="*/ 0 h 175"/>
                  <a:gd name="T24" fmla="*/ 1 w 108"/>
                  <a:gd name="T25" fmla="*/ 0 h 175"/>
                  <a:gd name="T26" fmla="*/ 1 w 108"/>
                  <a:gd name="T27" fmla="*/ 0 h 175"/>
                  <a:gd name="T28" fmla="*/ 1 w 108"/>
                  <a:gd name="T29" fmla="*/ 0 h 175"/>
                  <a:gd name="T30" fmla="*/ 1 w 108"/>
                  <a:gd name="T31" fmla="*/ 0 h 175"/>
                  <a:gd name="T32" fmla="*/ 1 w 108"/>
                  <a:gd name="T33" fmla="*/ 0 h 175"/>
                  <a:gd name="T34" fmla="*/ 1 w 108"/>
                  <a:gd name="T35" fmla="*/ 0 h 175"/>
                  <a:gd name="T36" fmla="*/ 1 w 108"/>
                  <a:gd name="T37" fmla="*/ 0 h 175"/>
                  <a:gd name="T38" fmla="*/ 1 w 108"/>
                  <a:gd name="T39" fmla="*/ 0 h 175"/>
                  <a:gd name="T40" fmla="*/ 1 w 108"/>
                  <a:gd name="T41" fmla="*/ 0 h 175"/>
                  <a:gd name="T42" fmla="*/ 1 w 108"/>
                  <a:gd name="T43" fmla="*/ 0 h 175"/>
                  <a:gd name="T44" fmla="*/ 1 w 108"/>
                  <a:gd name="T45" fmla="*/ 0 h 175"/>
                  <a:gd name="T46" fmla="*/ 1 w 108"/>
                  <a:gd name="T47" fmla="*/ 0 h 175"/>
                  <a:gd name="T48" fmla="*/ 1 w 108"/>
                  <a:gd name="T49" fmla="*/ 0 h 175"/>
                  <a:gd name="T50" fmla="*/ 1 w 108"/>
                  <a:gd name="T51" fmla="*/ 0 h 175"/>
                  <a:gd name="T52" fmla="*/ 0 w 108"/>
                  <a:gd name="T53" fmla="*/ 0 h 175"/>
                  <a:gd name="T54" fmla="*/ 0 w 108"/>
                  <a:gd name="T55" fmla="*/ 0 h 175"/>
                  <a:gd name="T56" fmla="*/ 1 w 108"/>
                  <a:gd name="T57" fmla="*/ 0 h 175"/>
                  <a:gd name="T58" fmla="*/ 1 w 108"/>
                  <a:gd name="T59" fmla="*/ 0 h 175"/>
                  <a:gd name="T60" fmla="*/ 1 w 108"/>
                  <a:gd name="T61" fmla="*/ 0 h 175"/>
                  <a:gd name="T62" fmla="*/ 1 w 108"/>
                  <a:gd name="T63" fmla="*/ 0 h 175"/>
                  <a:gd name="T64" fmla="*/ 1 w 108"/>
                  <a:gd name="T65" fmla="*/ 0 h 175"/>
                  <a:gd name="T66" fmla="*/ 1 w 108"/>
                  <a:gd name="T67" fmla="*/ 0 h 175"/>
                  <a:gd name="T68" fmla="*/ 1 w 108"/>
                  <a:gd name="T69" fmla="*/ 0 h 175"/>
                  <a:gd name="T70" fmla="*/ 1 w 108"/>
                  <a:gd name="T71" fmla="*/ 0 h 175"/>
                  <a:gd name="T72" fmla="*/ 1 w 108"/>
                  <a:gd name="T73" fmla="*/ 0 h 175"/>
                  <a:gd name="T74" fmla="*/ 1 w 108"/>
                  <a:gd name="T75" fmla="*/ 0 h 175"/>
                  <a:gd name="T76" fmla="*/ 1 w 108"/>
                  <a:gd name="T77" fmla="*/ 0 h 175"/>
                  <a:gd name="T78" fmla="*/ 1 w 108"/>
                  <a:gd name="T79" fmla="*/ 0 h 175"/>
                  <a:gd name="T80" fmla="*/ 1 w 108"/>
                  <a:gd name="T81" fmla="*/ 0 h 175"/>
                  <a:gd name="T82" fmla="*/ 1 w 108"/>
                  <a:gd name="T83" fmla="*/ 0 h 175"/>
                  <a:gd name="T84" fmla="*/ 1 w 108"/>
                  <a:gd name="T85" fmla="*/ 0 h 175"/>
                  <a:gd name="T86" fmla="*/ 1 w 108"/>
                  <a:gd name="T87" fmla="*/ 0 h 175"/>
                  <a:gd name="T88" fmla="*/ 1 w 108"/>
                  <a:gd name="T89" fmla="*/ 0 h 175"/>
                  <a:gd name="T90" fmla="*/ 0 w 108"/>
                  <a:gd name="T91" fmla="*/ 0 h 175"/>
                  <a:gd name="T92" fmla="*/ 0 w 108"/>
                  <a:gd name="T93" fmla="*/ 0 h 175"/>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w 108"/>
                  <a:gd name="T142" fmla="*/ 0 h 175"/>
                  <a:gd name="T143" fmla="*/ 108 w 108"/>
                  <a:gd name="T144" fmla="*/ 175 h 175"/>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T141" t="T142" r="T143" b="T144"/>
                <a:pathLst>
                  <a:path w="108" h="175">
                    <a:moveTo>
                      <a:pt x="0" y="0"/>
                    </a:moveTo>
                    <a:lnTo>
                      <a:pt x="2" y="2"/>
                    </a:lnTo>
                    <a:lnTo>
                      <a:pt x="6" y="4"/>
                    </a:lnTo>
                    <a:lnTo>
                      <a:pt x="10" y="6"/>
                    </a:lnTo>
                    <a:lnTo>
                      <a:pt x="15" y="8"/>
                    </a:lnTo>
                    <a:lnTo>
                      <a:pt x="23" y="14"/>
                    </a:lnTo>
                    <a:lnTo>
                      <a:pt x="25" y="16"/>
                    </a:lnTo>
                    <a:lnTo>
                      <a:pt x="29" y="18"/>
                    </a:lnTo>
                    <a:lnTo>
                      <a:pt x="32" y="19"/>
                    </a:lnTo>
                    <a:lnTo>
                      <a:pt x="36" y="23"/>
                    </a:lnTo>
                    <a:lnTo>
                      <a:pt x="40" y="25"/>
                    </a:lnTo>
                    <a:lnTo>
                      <a:pt x="44" y="27"/>
                    </a:lnTo>
                    <a:lnTo>
                      <a:pt x="48" y="29"/>
                    </a:lnTo>
                    <a:lnTo>
                      <a:pt x="51" y="33"/>
                    </a:lnTo>
                    <a:lnTo>
                      <a:pt x="55" y="35"/>
                    </a:lnTo>
                    <a:lnTo>
                      <a:pt x="59" y="38"/>
                    </a:lnTo>
                    <a:lnTo>
                      <a:pt x="63" y="40"/>
                    </a:lnTo>
                    <a:lnTo>
                      <a:pt x="67" y="44"/>
                    </a:lnTo>
                    <a:lnTo>
                      <a:pt x="72" y="50"/>
                    </a:lnTo>
                    <a:lnTo>
                      <a:pt x="80" y="57"/>
                    </a:lnTo>
                    <a:lnTo>
                      <a:pt x="86" y="63"/>
                    </a:lnTo>
                    <a:lnTo>
                      <a:pt x="91" y="69"/>
                    </a:lnTo>
                    <a:lnTo>
                      <a:pt x="95" y="75"/>
                    </a:lnTo>
                    <a:lnTo>
                      <a:pt x="99" y="80"/>
                    </a:lnTo>
                    <a:lnTo>
                      <a:pt x="103" y="88"/>
                    </a:lnTo>
                    <a:lnTo>
                      <a:pt x="105" y="94"/>
                    </a:lnTo>
                    <a:lnTo>
                      <a:pt x="107" y="101"/>
                    </a:lnTo>
                    <a:lnTo>
                      <a:pt x="108" y="107"/>
                    </a:lnTo>
                    <a:lnTo>
                      <a:pt x="108" y="113"/>
                    </a:lnTo>
                    <a:lnTo>
                      <a:pt x="108" y="120"/>
                    </a:lnTo>
                    <a:lnTo>
                      <a:pt x="108" y="126"/>
                    </a:lnTo>
                    <a:lnTo>
                      <a:pt x="107" y="132"/>
                    </a:lnTo>
                    <a:lnTo>
                      <a:pt x="105" y="137"/>
                    </a:lnTo>
                    <a:lnTo>
                      <a:pt x="103" y="141"/>
                    </a:lnTo>
                    <a:lnTo>
                      <a:pt x="99" y="147"/>
                    </a:lnTo>
                    <a:lnTo>
                      <a:pt x="97" y="151"/>
                    </a:lnTo>
                    <a:lnTo>
                      <a:pt x="93" y="154"/>
                    </a:lnTo>
                    <a:lnTo>
                      <a:pt x="88" y="158"/>
                    </a:lnTo>
                    <a:lnTo>
                      <a:pt x="82" y="160"/>
                    </a:lnTo>
                    <a:lnTo>
                      <a:pt x="76" y="162"/>
                    </a:lnTo>
                    <a:lnTo>
                      <a:pt x="70" y="162"/>
                    </a:lnTo>
                    <a:lnTo>
                      <a:pt x="63" y="166"/>
                    </a:lnTo>
                    <a:lnTo>
                      <a:pt x="55" y="166"/>
                    </a:lnTo>
                    <a:lnTo>
                      <a:pt x="48" y="168"/>
                    </a:lnTo>
                    <a:lnTo>
                      <a:pt x="40" y="170"/>
                    </a:lnTo>
                    <a:lnTo>
                      <a:pt x="34" y="170"/>
                    </a:lnTo>
                    <a:lnTo>
                      <a:pt x="27" y="172"/>
                    </a:lnTo>
                    <a:lnTo>
                      <a:pt x="19" y="172"/>
                    </a:lnTo>
                    <a:lnTo>
                      <a:pt x="13" y="173"/>
                    </a:lnTo>
                    <a:lnTo>
                      <a:pt x="10" y="173"/>
                    </a:lnTo>
                    <a:lnTo>
                      <a:pt x="4" y="173"/>
                    </a:lnTo>
                    <a:lnTo>
                      <a:pt x="2" y="175"/>
                    </a:lnTo>
                    <a:lnTo>
                      <a:pt x="0" y="175"/>
                    </a:lnTo>
                    <a:lnTo>
                      <a:pt x="0" y="173"/>
                    </a:lnTo>
                    <a:lnTo>
                      <a:pt x="0" y="172"/>
                    </a:lnTo>
                    <a:lnTo>
                      <a:pt x="0" y="168"/>
                    </a:lnTo>
                    <a:lnTo>
                      <a:pt x="2" y="164"/>
                    </a:lnTo>
                    <a:lnTo>
                      <a:pt x="2" y="156"/>
                    </a:lnTo>
                    <a:lnTo>
                      <a:pt x="4" y="151"/>
                    </a:lnTo>
                    <a:lnTo>
                      <a:pt x="4" y="147"/>
                    </a:lnTo>
                    <a:lnTo>
                      <a:pt x="4" y="143"/>
                    </a:lnTo>
                    <a:lnTo>
                      <a:pt x="4" y="139"/>
                    </a:lnTo>
                    <a:lnTo>
                      <a:pt x="6" y="135"/>
                    </a:lnTo>
                    <a:lnTo>
                      <a:pt x="6" y="130"/>
                    </a:lnTo>
                    <a:lnTo>
                      <a:pt x="6" y="126"/>
                    </a:lnTo>
                    <a:lnTo>
                      <a:pt x="6" y="122"/>
                    </a:lnTo>
                    <a:lnTo>
                      <a:pt x="6" y="116"/>
                    </a:lnTo>
                    <a:lnTo>
                      <a:pt x="6" y="113"/>
                    </a:lnTo>
                    <a:lnTo>
                      <a:pt x="6" y="107"/>
                    </a:lnTo>
                    <a:lnTo>
                      <a:pt x="8" y="103"/>
                    </a:lnTo>
                    <a:lnTo>
                      <a:pt x="8" y="99"/>
                    </a:lnTo>
                    <a:lnTo>
                      <a:pt x="8" y="94"/>
                    </a:lnTo>
                    <a:lnTo>
                      <a:pt x="8" y="90"/>
                    </a:lnTo>
                    <a:lnTo>
                      <a:pt x="8" y="86"/>
                    </a:lnTo>
                    <a:lnTo>
                      <a:pt x="10" y="82"/>
                    </a:lnTo>
                    <a:lnTo>
                      <a:pt x="10" y="78"/>
                    </a:lnTo>
                    <a:lnTo>
                      <a:pt x="10" y="73"/>
                    </a:lnTo>
                    <a:lnTo>
                      <a:pt x="10" y="69"/>
                    </a:lnTo>
                    <a:lnTo>
                      <a:pt x="10" y="67"/>
                    </a:lnTo>
                    <a:lnTo>
                      <a:pt x="8" y="59"/>
                    </a:lnTo>
                    <a:lnTo>
                      <a:pt x="8" y="52"/>
                    </a:lnTo>
                    <a:lnTo>
                      <a:pt x="6" y="46"/>
                    </a:lnTo>
                    <a:lnTo>
                      <a:pt x="6" y="40"/>
                    </a:lnTo>
                    <a:lnTo>
                      <a:pt x="4" y="33"/>
                    </a:lnTo>
                    <a:lnTo>
                      <a:pt x="4" y="29"/>
                    </a:lnTo>
                    <a:lnTo>
                      <a:pt x="4" y="23"/>
                    </a:lnTo>
                    <a:lnTo>
                      <a:pt x="4" y="19"/>
                    </a:lnTo>
                    <a:lnTo>
                      <a:pt x="2" y="14"/>
                    </a:lnTo>
                    <a:lnTo>
                      <a:pt x="2" y="12"/>
                    </a:lnTo>
                    <a:lnTo>
                      <a:pt x="0" y="8"/>
                    </a:lnTo>
                    <a:lnTo>
                      <a:pt x="0" y="6"/>
                    </a:lnTo>
                    <a:lnTo>
                      <a:pt x="0" y="2"/>
                    </a:lnTo>
                    <a:lnTo>
                      <a:pt x="0" y="0"/>
                    </a:lnTo>
                    <a:close/>
                  </a:path>
                </a:pathLst>
              </a:custGeom>
              <a:solidFill>
                <a:schemeClr val="folHlink"/>
              </a:solidFill>
              <a:ln>
                <a:noFill/>
              </a:ln>
              <a:extLst>
                <a:ext uri="{91240B29-F687-4f45-9708-019B960494DF}">
                  <a14:hiddenLine xmlns="" xmlns:a14="http://schemas.microsoft.com/office/drawing/2010/main" w="9525">
                    <a:solidFill>
                      <a:srgbClr val="000000"/>
                    </a:solidFill>
                    <a:round/>
                    <a:headEnd/>
                    <a:tailEnd/>
                  </a14:hiddenLine>
                </a:ext>
              </a:extLst>
            </p:spPr>
            <p:txBody>
              <a:bodyPr/>
              <a:lstStyle/>
              <a:p>
                <a:endParaRPr lang="en-US"/>
              </a:p>
            </p:txBody>
          </p:sp>
          <p:sp>
            <p:nvSpPr>
              <p:cNvPr id="64556" name="Freeform 60"/>
              <p:cNvSpPr>
                <a:spLocks/>
              </p:cNvSpPr>
              <p:nvPr/>
            </p:nvSpPr>
            <p:spPr bwMode="auto">
              <a:xfrm>
                <a:off x="3616" y="1843"/>
                <a:ext cx="140" cy="167"/>
              </a:xfrm>
              <a:custGeom>
                <a:avLst/>
                <a:gdLst>
                  <a:gd name="T0" fmla="*/ 0 w 282"/>
                  <a:gd name="T1" fmla="*/ 0 h 335"/>
                  <a:gd name="T2" fmla="*/ 0 w 282"/>
                  <a:gd name="T3" fmla="*/ 0 h 335"/>
                  <a:gd name="T4" fmla="*/ 0 w 282"/>
                  <a:gd name="T5" fmla="*/ 0 h 335"/>
                  <a:gd name="T6" fmla="*/ 0 w 282"/>
                  <a:gd name="T7" fmla="*/ 0 h 335"/>
                  <a:gd name="T8" fmla="*/ 0 w 282"/>
                  <a:gd name="T9" fmla="*/ 0 h 335"/>
                  <a:gd name="T10" fmla="*/ 0 w 282"/>
                  <a:gd name="T11" fmla="*/ 0 h 335"/>
                  <a:gd name="T12" fmla="*/ 0 w 282"/>
                  <a:gd name="T13" fmla="*/ 0 h 335"/>
                  <a:gd name="T14" fmla="*/ 0 w 282"/>
                  <a:gd name="T15" fmla="*/ 0 h 335"/>
                  <a:gd name="T16" fmla="*/ 0 w 282"/>
                  <a:gd name="T17" fmla="*/ 0 h 335"/>
                  <a:gd name="T18" fmla="*/ 0 w 282"/>
                  <a:gd name="T19" fmla="*/ 0 h 335"/>
                  <a:gd name="T20" fmla="*/ 0 w 282"/>
                  <a:gd name="T21" fmla="*/ 0 h 335"/>
                  <a:gd name="T22" fmla="*/ 0 w 282"/>
                  <a:gd name="T23" fmla="*/ 0 h 335"/>
                  <a:gd name="T24" fmla="*/ 0 w 282"/>
                  <a:gd name="T25" fmla="*/ 0 h 335"/>
                  <a:gd name="T26" fmla="*/ 0 w 282"/>
                  <a:gd name="T27" fmla="*/ 0 h 335"/>
                  <a:gd name="T28" fmla="*/ 0 w 282"/>
                  <a:gd name="T29" fmla="*/ 0 h 335"/>
                  <a:gd name="T30" fmla="*/ 0 w 282"/>
                  <a:gd name="T31" fmla="*/ 0 h 335"/>
                  <a:gd name="T32" fmla="*/ 0 w 282"/>
                  <a:gd name="T33" fmla="*/ 0 h 335"/>
                  <a:gd name="T34" fmla="*/ 0 w 282"/>
                  <a:gd name="T35" fmla="*/ 0 h 335"/>
                  <a:gd name="T36" fmla="*/ 0 w 282"/>
                  <a:gd name="T37" fmla="*/ 0 h 335"/>
                  <a:gd name="T38" fmla="*/ 0 w 282"/>
                  <a:gd name="T39" fmla="*/ 0 h 335"/>
                  <a:gd name="T40" fmla="*/ 0 w 282"/>
                  <a:gd name="T41" fmla="*/ 0 h 335"/>
                  <a:gd name="T42" fmla="*/ 0 w 282"/>
                  <a:gd name="T43" fmla="*/ 0 h 335"/>
                  <a:gd name="T44" fmla="*/ 0 w 282"/>
                  <a:gd name="T45" fmla="*/ 0 h 335"/>
                  <a:gd name="T46" fmla="*/ 0 w 282"/>
                  <a:gd name="T47" fmla="*/ 0 h 335"/>
                  <a:gd name="T48" fmla="*/ 0 w 282"/>
                  <a:gd name="T49" fmla="*/ 0 h 335"/>
                  <a:gd name="T50" fmla="*/ 0 w 282"/>
                  <a:gd name="T51" fmla="*/ 0 h 335"/>
                  <a:gd name="T52" fmla="*/ 0 w 282"/>
                  <a:gd name="T53" fmla="*/ 0 h 335"/>
                  <a:gd name="T54" fmla="*/ 0 w 282"/>
                  <a:gd name="T55" fmla="*/ 0 h 335"/>
                  <a:gd name="T56" fmla="*/ 0 w 282"/>
                  <a:gd name="T57" fmla="*/ 0 h 335"/>
                  <a:gd name="T58" fmla="*/ 0 w 282"/>
                  <a:gd name="T59" fmla="*/ 0 h 335"/>
                  <a:gd name="T60" fmla="*/ 0 w 282"/>
                  <a:gd name="T61" fmla="*/ 0 h 335"/>
                  <a:gd name="T62" fmla="*/ 0 w 282"/>
                  <a:gd name="T63" fmla="*/ 0 h 335"/>
                  <a:gd name="T64" fmla="*/ 0 w 282"/>
                  <a:gd name="T65" fmla="*/ 0 h 335"/>
                  <a:gd name="T66" fmla="*/ 0 w 282"/>
                  <a:gd name="T67" fmla="*/ 0 h 335"/>
                  <a:gd name="T68" fmla="*/ 0 w 282"/>
                  <a:gd name="T69" fmla="*/ 0 h 335"/>
                  <a:gd name="T70" fmla="*/ 0 w 282"/>
                  <a:gd name="T71" fmla="*/ 0 h 335"/>
                  <a:gd name="T72" fmla="*/ 0 w 282"/>
                  <a:gd name="T73" fmla="*/ 0 h 335"/>
                  <a:gd name="T74" fmla="*/ 0 w 282"/>
                  <a:gd name="T75" fmla="*/ 0 h 335"/>
                  <a:gd name="T76" fmla="*/ 0 w 282"/>
                  <a:gd name="T77" fmla="*/ 0 h 335"/>
                  <a:gd name="T78" fmla="*/ 0 w 282"/>
                  <a:gd name="T79" fmla="*/ 0 h 335"/>
                  <a:gd name="T80" fmla="*/ 0 w 282"/>
                  <a:gd name="T81" fmla="*/ 0 h 335"/>
                  <a:gd name="T82" fmla="*/ 0 w 282"/>
                  <a:gd name="T83" fmla="*/ 0 h 335"/>
                  <a:gd name="T84" fmla="*/ 0 w 282"/>
                  <a:gd name="T85" fmla="*/ 0 h 335"/>
                  <a:gd name="T86" fmla="*/ 0 w 282"/>
                  <a:gd name="T87" fmla="*/ 0 h 335"/>
                  <a:gd name="T88" fmla="*/ 0 w 282"/>
                  <a:gd name="T89" fmla="*/ 0 h 335"/>
                  <a:gd name="T90" fmla="*/ 0 w 282"/>
                  <a:gd name="T91" fmla="*/ 0 h 335"/>
                  <a:gd name="T92" fmla="*/ 0 w 282"/>
                  <a:gd name="T93" fmla="*/ 0 h 335"/>
                  <a:gd name="T94" fmla="*/ 0 w 282"/>
                  <a:gd name="T95" fmla="*/ 0 h 335"/>
                  <a:gd name="T96" fmla="*/ 0 w 282"/>
                  <a:gd name="T97" fmla="*/ 0 h 335"/>
                  <a:gd name="T98" fmla="*/ 0 w 282"/>
                  <a:gd name="T99" fmla="*/ 0 h 335"/>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w 282"/>
                  <a:gd name="T151" fmla="*/ 0 h 335"/>
                  <a:gd name="T152" fmla="*/ 282 w 282"/>
                  <a:gd name="T153" fmla="*/ 335 h 335"/>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T150" t="T151" r="T152" b="T153"/>
                <a:pathLst>
                  <a:path w="282" h="335">
                    <a:moveTo>
                      <a:pt x="80" y="0"/>
                    </a:moveTo>
                    <a:lnTo>
                      <a:pt x="80" y="0"/>
                    </a:lnTo>
                    <a:lnTo>
                      <a:pt x="84" y="0"/>
                    </a:lnTo>
                    <a:lnTo>
                      <a:pt x="88" y="0"/>
                    </a:lnTo>
                    <a:lnTo>
                      <a:pt x="95" y="2"/>
                    </a:lnTo>
                    <a:lnTo>
                      <a:pt x="99" y="2"/>
                    </a:lnTo>
                    <a:lnTo>
                      <a:pt x="103" y="2"/>
                    </a:lnTo>
                    <a:lnTo>
                      <a:pt x="107" y="2"/>
                    </a:lnTo>
                    <a:lnTo>
                      <a:pt x="112" y="4"/>
                    </a:lnTo>
                    <a:lnTo>
                      <a:pt x="116" y="4"/>
                    </a:lnTo>
                    <a:lnTo>
                      <a:pt x="122" y="6"/>
                    </a:lnTo>
                    <a:lnTo>
                      <a:pt x="128" y="6"/>
                    </a:lnTo>
                    <a:lnTo>
                      <a:pt x="133" y="8"/>
                    </a:lnTo>
                    <a:lnTo>
                      <a:pt x="137" y="10"/>
                    </a:lnTo>
                    <a:lnTo>
                      <a:pt x="143" y="12"/>
                    </a:lnTo>
                    <a:lnTo>
                      <a:pt x="150" y="12"/>
                    </a:lnTo>
                    <a:lnTo>
                      <a:pt x="156" y="14"/>
                    </a:lnTo>
                    <a:lnTo>
                      <a:pt x="162" y="16"/>
                    </a:lnTo>
                    <a:lnTo>
                      <a:pt x="168" y="18"/>
                    </a:lnTo>
                    <a:lnTo>
                      <a:pt x="173" y="19"/>
                    </a:lnTo>
                    <a:lnTo>
                      <a:pt x="181" y="21"/>
                    </a:lnTo>
                    <a:lnTo>
                      <a:pt x="187" y="23"/>
                    </a:lnTo>
                    <a:lnTo>
                      <a:pt x="190" y="27"/>
                    </a:lnTo>
                    <a:lnTo>
                      <a:pt x="196" y="29"/>
                    </a:lnTo>
                    <a:lnTo>
                      <a:pt x="204" y="33"/>
                    </a:lnTo>
                    <a:lnTo>
                      <a:pt x="209" y="35"/>
                    </a:lnTo>
                    <a:lnTo>
                      <a:pt x="215" y="38"/>
                    </a:lnTo>
                    <a:lnTo>
                      <a:pt x="219" y="42"/>
                    </a:lnTo>
                    <a:lnTo>
                      <a:pt x="225" y="46"/>
                    </a:lnTo>
                    <a:lnTo>
                      <a:pt x="228" y="50"/>
                    </a:lnTo>
                    <a:lnTo>
                      <a:pt x="234" y="54"/>
                    </a:lnTo>
                    <a:lnTo>
                      <a:pt x="238" y="57"/>
                    </a:lnTo>
                    <a:lnTo>
                      <a:pt x="242" y="63"/>
                    </a:lnTo>
                    <a:lnTo>
                      <a:pt x="246" y="67"/>
                    </a:lnTo>
                    <a:lnTo>
                      <a:pt x="249" y="71"/>
                    </a:lnTo>
                    <a:lnTo>
                      <a:pt x="253" y="76"/>
                    </a:lnTo>
                    <a:lnTo>
                      <a:pt x="255" y="82"/>
                    </a:lnTo>
                    <a:lnTo>
                      <a:pt x="259" y="86"/>
                    </a:lnTo>
                    <a:lnTo>
                      <a:pt x="261" y="92"/>
                    </a:lnTo>
                    <a:lnTo>
                      <a:pt x="263" y="97"/>
                    </a:lnTo>
                    <a:lnTo>
                      <a:pt x="266" y="103"/>
                    </a:lnTo>
                    <a:lnTo>
                      <a:pt x="268" y="109"/>
                    </a:lnTo>
                    <a:lnTo>
                      <a:pt x="270" y="114"/>
                    </a:lnTo>
                    <a:lnTo>
                      <a:pt x="272" y="120"/>
                    </a:lnTo>
                    <a:lnTo>
                      <a:pt x="274" y="126"/>
                    </a:lnTo>
                    <a:lnTo>
                      <a:pt x="276" y="132"/>
                    </a:lnTo>
                    <a:lnTo>
                      <a:pt x="276" y="137"/>
                    </a:lnTo>
                    <a:lnTo>
                      <a:pt x="278" y="141"/>
                    </a:lnTo>
                    <a:lnTo>
                      <a:pt x="278" y="149"/>
                    </a:lnTo>
                    <a:lnTo>
                      <a:pt x="280" y="153"/>
                    </a:lnTo>
                    <a:lnTo>
                      <a:pt x="280" y="158"/>
                    </a:lnTo>
                    <a:lnTo>
                      <a:pt x="282" y="164"/>
                    </a:lnTo>
                    <a:lnTo>
                      <a:pt x="282" y="170"/>
                    </a:lnTo>
                    <a:lnTo>
                      <a:pt x="282" y="175"/>
                    </a:lnTo>
                    <a:lnTo>
                      <a:pt x="282" y="181"/>
                    </a:lnTo>
                    <a:lnTo>
                      <a:pt x="282" y="185"/>
                    </a:lnTo>
                    <a:lnTo>
                      <a:pt x="282" y="191"/>
                    </a:lnTo>
                    <a:lnTo>
                      <a:pt x="282" y="196"/>
                    </a:lnTo>
                    <a:lnTo>
                      <a:pt x="282" y="200"/>
                    </a:lnTo>
                    <a:lnTo>
                      <a:pt x="282" y="206"/>
                    </a:lnTo>
                    <a:lnTo>
                      <a:pt x="282" y="211"/>
                    </a:lnTo>
                    <a:lnTo>
                      <a:pt x="280" y="219"/>
                    </a:lnTo>
                    <a:lnTo>
                      <a:pt x="278" y="227"/>
                    </a:lnTo>
                    <a:lnTo>
                      <a:pt x="276" y="232"/>
                    </a:lnTo>
                    <a:lnTo>
                      <a:pt x="274" y="240"/>
                    </a:lnTo>
                    <a:lnTo>
                      <a:pt x="272" y="244"/>
                    </a:lnTo>
                    <a:lnTo>
                      <a:pt x="268" y="249"/>
                    </a:lnTo>
                    <a:lnTo>
                      <a:pt x="265" y="255"/>
                    </a:lnTo>
                    <a:lnTo>
                      <a:pt x="263" y="261"/>
                    </a:lnTo>
                    <a:lnTo>
                      <a:pt x="257" y="267"/>
                    </a:lnTo>
                    <a:lnTo>
                      <a:pt x="253" y="270"/>
                    </a:lnTo>
                    <a:lnTo>
                      <a:pt x="247" y="274"/>
                    </a:lnTo>
                    <a:lnTo>
                      <a:pt x="242" y="280"/>
                    </a:lnTo>
                    <a:lnTo>
                      <a:pt x="236" y="284"/>
                    </a:lnTo>
                    <a:lnTo>
                      <a:pt x="230" y="289"/>
                    </a:lnTo>
                    <a:lnTo>
                      <a:pt x="223" y="293"/>
                    </a:lnTo>
                    <a:lnTo>
                      <a:pt x="215" y="299"/>
                    </a:lnTo>
                    <a:lnTo>
                      <a:pt x="211" y="301"/>
                    </a:lnTo>
                    <a:lnTo>
                      <a:pt x="206" y="305"/>
                    </a:lnTo>
                    <a:lnTo>
                      <a:pt x="202" y="306"/>
                    </a:lnTo>
                    <a:lnTo>
                      <a:pt x="196" y="308"/>
                    </a:lnTo>
                    <a:lnTo>
                      <a:pt x="190" y="310"/>
                    </a:lnTo>
                    <a:lnTo>
                      <a:pt x="185" y="312"/>
                    </a:lnTo>
                    <a:lnTo>
                      <a:pt x="179" y="314"/>
                    </a:lnTo>
                    <a:lnTo>
                      <a:pt x="173" y="318"/>
                    </a:lnTo>
                    <a:lnTo>
                      <a:pt x="168" y="318"/>
                    </a:lnTo>
                    <a:lnTo>
                      <a:pt x="162" y="322"/>
                    </a:lnTo>
                    <a:lnTo>
                      <a:pt x="156" y="324"/>
                    </a:lnTo>
                    <a:lnTo>
                      <a:pt x="150" y="325"/>
                    </a:lnTo>
                    <a:lnTo>
                      <a:pt x="143" y="325"/>
                    </a:lnTo>
                    <a:lnTo>
                      <a:pt x="137" y="327"/>
                    </a:lnTo>
                    <a:lnTo>
                      <a:pt x="130" y="329"/>
                    </a:lnTo>
                    <a:lnTo>
                      <a:pt x="124" y="331"/>
                    </a:lnTo>
                    <a:lnTo>
                      <a:pt x="116" y="331"/>
                    </a:lnTo>
                    <a:lnTo>
                      <a:pt x="111" y="333"/>
                    </a:lnTo>
                    <a:lnTo>
                      <a:pt x="105" y="333"/>
                    </a:lnTo>
                    <a:lnTo>
                      <a:pt x="99" y="333"/>
                    </a:lnTo>
                    <a:lnTo>
                      <a:pt x="92" y="333"/>
                    </a:lnTo>
                    <a:lnTo>
                      <a:pt x="86" y="333"/>
                    </a:lnTo>
                    <a:lnTo>
                      <a:pt x="80" y="333"/>
                    </a:lnTo>
                    <a:lnTo>
                      <a:pt x="74" y="335"/>
                    </a:lnTo>
                    <a:lnTo>
                      <a:pt x="69" y="333"/>
                    </a:lnTo>
                    <a:lnTo>
                      <a:pt x="63" y="331"/>
                    </a:lnTo>
                    <a:lnTo>
                      <a:pt x="57" y="331"/>
                    </a:lnTo>
                    <a:lnTo>
                      <a:pt x="54" y="329"/>
                    </a:lnTo>
                    <a:lnTo>
                      <a:pt x="48" y="327"/>
                    </a:lnTo>
                    <a:lnTo>
                      <a:pt x="44" y="325"/>
                    </a:lnTo>
                    <a:lnTo>
                      <a:pt x="40" y="324"/>
                    </a:lnTo>
                    <a:lnTo>
                      <a:pt x="36" y="324"/>
                    </a:lnTo>
                    <a:lnTo>
                      <a:pt x="33" y="320"/>
                    </a:lnTo>
                    <a:lnTo>
                      <a:pt x="29" y="316"/>
                    </a:lnTo>
                    <a:lnTo>
                      <a:pt x="25" y="314"/>
                    </a:lnTo>
                    <a:lnTo>
                      <a:pt x="21" y="312"/>
                    </a:lnTo>
                    <a:lnTo>
                      <a:pt x="17" y="306"/>
                    </a:lnTo>
                    <a:lnTo>
                      <a:pt x="15" y="303"/>
                    </a:lnTo>
                    <a:lnTo>
                      <a:pt x="14" y="299"/>
                    </a:lnTo>
                    <a:lnTo>
                      <a:pt x="12" y="295"/>
                    </a:lnTo>
                    <a:lnTo>
                      <a:pt x="10" y="291"/>
                    </a:lnTo>
                    <a:lnTo>
                      <a:pt x="8" y="286"/>
                    </a:lnTo>
                    <a:lnTo>
                      <a:pt x="6" y="280"/>
                    </a:lnTo>
                    <a:lnTo>
                      <a:pt x="4" y="276"/>
                    </a:lnTo>
                    <a:lnTo>
                      <a:pt x="2" y="270"/>
                    </a:lnTo>
                    <a:lnTo>
                      <a:pt x="2" y="265"/>
                    </a:lnTo>
                    <a:lnTo>
                      <a:pt x="2" y="261"/>
                    </a:lnTo>
                    <a:lnTo>
                      <a:pt x="2" y="255"/>
                    </a:lnTo>
                    <a:lnTo>
                      <a:pt x="0" y="249"/>
                    </a:lnTo>
                    <a:lnTo>
                      <a:pt x="0" y="244"/>
                    </a:lnTo>
                    <a:lnTo>
                      <a:pt x="0" y="240"/>
                    </a:lnTo>
                    <a:lnTo>
                      <a:pt x="0" y="234"/>
                    </a:lnTo>
                    <a:lnTo>
                      <a:pt x="0" y="229"/>
                    </a:lnTo>
                    <a:lnTo>
                      <a:pt x="0" y="225"/>
                    </a:lnTo>
                    <a:lnTo>
                      <a:pt x="0" y="219"/>
                    </a:lnTo>
                    <a:lnTo>
                      <a:pt x="2" y="213"/>
                    </a:lnTo>
                    <a:lnTo>
                      <a:pt x="2" y="208"/>
                    </a:lnTo>
                    <a:lnTo>
                      <a:pt x="2" y="204"/>
                    </a:lnTo>
                    <a:lnTo>
                      <a:pt x="2" y="198"/>
                    </a:lnTo>
                    <a:lnTo>
                      <a:pt x="4" y="194"/>
                    </a:lnTo>
                    <a:lnTo>
                      <a:pt x="4" y="191"/>
                    </a:lnTo>
                    <a:lnTo>
                      <a:pt x="6" y="185"/>
                    </a:lnTo>
                    <a:lnTo>
                      <a:pt x="8" y="181"/>
                    </a:lnTo>
                    <a:lnTo>
                      <a:pt x="10" y="179"/>
                    </a:lnTo>
                    <a:lnTo>
                      <a:pt x="12" y="172"/>
                    </a:lnTo>
                    <a:lnTo>
                      <a:pt x="14" y="166"/>
                    </a:lnTo>
                    <a:lnTo>
                      <a:pt x="17" y="160"/>
                    </a:lnTo>
                    <a:lnTo>
                      <a:pt x="23" y="158"/>
                    </a:lnTo>
                    <a:lnTo>
                      <a:pt x="27" y="154"/>
                    </a:lnTo>
                    <a:lnTo>
                      <a:pt x="33" y="153"/>
                    </a:lnTo>
                    <a:lnTo>
                      <a:pt x="38" y="149"/>
                    </a:lnTo>
                    <a:lnTo>
                      <a:pt x="44" y="149"/>
                    </a:lnTo>
                    <a:lnTo>
                      <a:pt x="50" y="149"/>
                    </a:lnTo>
                    <a:lnTo>
                      <a:pt x="55" y="149"/>
                    </a:lnTo>
                    <a:lnTo>
                      <a:pt x="61" y="149"/>
                    </a:lnTo>
                    <a:lnTo>
                      <a:pt x="67" y="151"/>
                    </a:lnTo>
                    <a:lnTo>
                      <a:pt x="73" y="151"/>
                    </a:lnTo>
                    <a:lnTo>
                      <a:pt x="78" y="153"/>
                    </a:lnTo>
                    <a:lnTo>
                      <a:pt x="86" y="153"/>
                    </a:lnTo>
                    <a:lnTo>
                      <a:pt x="92" y="154"/>
                    </a:lnTo>
                    <a:lnTo>
                      <a:pt x="95" y="154"/>
                    </a:lnTo>
                    <a:lnTo>
                      <a:pt x="101" y="154"/>
                    </a:lnTo>
                    <a:lnTo>
                      <a:pt x="105" y="154"/>
                    </a:lnTo>
                    <a:lnTo>
                      <a:pt x="109" y="156"/>
                    </a:lnTo>
                    <a:lnTo>
                      <a:pt x="112" y="154"/>
                    </a:lnTo>
                    <a:lnTo>
                      <a:pt x="116" y="154"/>
                    </a:lnTo>
                    <a:lnTo>
                      <a:pt x="120" y="154"/>
                    </a:lnTo>
                    <a:lnTo>
                      <a:pt x="124" y="154"/>
                    </a:lnTo>
                    <a:lnTo>
                      <a:pt x="130" y="151"/>
                    </a:lnTo>
                    <a:lnTo>
                      <a:pt x="137" y="149"/>
                    </a:lnTo>
                    <a:lnTo>
                      <a:pt x="145" y="145"/>
                    </a:lnTo>
                    <a:lnTo>
                      <a:pt x="150" y="139"/>
                    </a:lnTo>
                    <a:lnTo>
                      <a:pt x="158" y="133"/>
                    </a:lnTo>
                    <a:lnTo>
                      <a:pt x="166" y="128"/>
                    </a:lnTo>
                    <a:lnTo>
                      <a:pt x="168" y="124"/>
                    </a:lnTo>
                    <a:lnTo>
                      <a:pt x="171" y="120"/>
                    </a:lnTo>
                    <a:lnTo>
                      <a:pt x="175" y="116"/>
                    </a:lnTo>
                    <a:lnTo>
                      <a:pt x="177" y="113"/>
                    </a:lnTo>
                    <a:lnTo>
                      <a:pt x="179" y="107"/>
                    </a:lnTo>
                    <a:lnTo>
                      <a:pt x="181" y="101"/>
                    </a:lnTo>
                    <a:lnTo>
                      <a:pt x="181" y="95"/>
                    </a:lnTo>
                    <a:lnTo>
                      <a:pt x="181" y="92"/>
                    </a:lnTo>
                    <a:lnTo>
                      <a:pt x="179" y="86"/>
                    </a:lnTo>
                    <a:lnTo>
                      <a:pt x="177" y="80"/>
                    </a:lnTo>
                    <a:lnTo>
                      <a:pt x="175" y="75"/>
                    </a:lnTo>
                    <a:lnTo>
                      <a:pt x="171" y="69"/>
                    </a:lnTo>
                    <a:lnTo>
                      <a:pt x="166" y="63"/>
                    </a:lnTo>
                    <a:lnTo>
                      <a:pt x="160" y="57"/>
                    </a:lnTo>
                    <a:lnTo>
                      <a:pt x="154" y="52"/>
                    </a:lnTo>
                    <a:lnTo>
                      <a:pt x="149" y="46"/>
                    </a:lnTo>
                    <a:lnTo>
                      <a:pt x="143" y="42"/>
                    </a:lnTo>
                    <a:lnTo>
                      <a:pt x="141" y="40"/>
                    </a:lnTo>
                    <a:lnTo>
                      <a:pt x="135" y="37"/>
                    </a:lnTo>
                    <a:lnTo>
                      <a:pt x="133" y="35"/>
                    </a:lnTo>
                    <a:lnTo>
                      <a:pt x="124" y="29"/>
                    </a:lnTo>
                    <a:lnTo>
                      <a:pt x="118" y="23"/>
                    </a:lnTo>
                    <a:lnTo>
                      <a:pt x="114" y="21"/>
                    </a:lnTo>
                    <a:lnTo>
                      <a:pt x="109" y="19"/>
                    </a:lnTo>
                    <a:lnTo>
                      <a:pt x="107" y="16"/>
                    </a:lnTo>
                    <a:lnTo>
                      <a:pt x="103" y="14"/>
                    </a:lnTo>
                    <a:lnTo>
                      <a:pt x="97" y="10"/>
                    </a:lnTo>
                    <a:lnTo>
                      <a:pt x="92" y="8"/>
                    </a:lnTo>
                    <a:lnTo>
                      <a:pt x="86" y="4"/>
                    </a:lnTo>
                    <a:lnTo>
                      <a:pt x="82" y="2"/>
                    </a:lnTo>
                    <a:lnTo>
                      <a:pt x="80" y="0"/>
                    </a:lnTo>
                    <a:close/>
                  </a:path>
                </a:pathLst>
              </a:custGeom>
              <a:solidFill>
                <a:schemeClr val="hlink"/>
              </a:solidFill>
              <a:ln w="9525">
                <a:solidFill>
                  <a:schemeClr val="tx1"/>
                </a:solidFill>
                <a:round/>
                <a:headEnd/>
                <a:tailEnd/>
              </a:ln>
            </p:spPr>
            <p:txBody>
              <a:bodyPr/>
              <a:lstStyle/>
              <a:p>
                <a:endParaRPr lang="en-US"/>
              </a:p>
            </p:txBody>
          </p:sp>
          <p:sp>
            <p:nvSpPr>
              <p:cNvPr id="64557" name="Freeform 61"/>
              <p:cNvSpPr>
                <a:spLocks/>
              </p:cNvSpPr>
              <p:nvPr/>
            </p:nvSpPr>
            <p:spPr bwMode="auto">
              <a:xfrm>
                <a:off x="3434" y="2063"/>
                <a:ext cx="391" cy="678"/>
              </a:xfrm>
              <a:custGeom>
                <a:avLst/>
                <a:gdLst>
                  <a:gd name="T0" fmla="*/ 2 w 782"/>
                  <a:gd name="T1" fmla="*/ 1 h 1355"/>
                  <a:gd name="T2" fmla="*/ 2 w 782"/>
                  <a:gd name="T3" fmla="*/ 1 h 1355"/>
                  <a:gd name="T4" fmla="*/ 2 w 782"/>
                  <a:gd name="T5" fmla="*/ 1 h 1355"/>
                  <a:gd name="T6" fmla="*/ 2 w 782"/>
                  <a:gd name="T7" fmla="*/ 1 h 1355"/>
                  <a:gd name="T8" fmla="*/ 2 w 782"/>
                  <a:gd name="T9" fmla="*/ 1 h 1355"/>
                  <a:gd name="T10" fmla="*/ 2 w 782"/>
                  <a:gd name="T11" fmla="*/ 1 h 1355"/>
                  <a:gd name="T12" fmla="*/ 2 w 782"/>
                  <a:gd name="T13" fmla="*/ 1 h 1355"/>
                  <a:gd name="T14" fmla="*/ 2 w 782"/>
                  <a:gd name="T15" fmla="*/ 1 h 1355"/>
                  <a:gd name="T16" fmla="*/ 2 w 782"/>
                  <a:gd name="T17" fmla="*/ 2 h 1355"/>
                  <a:gd name="T18" fmla="*/ 2 w 782"/>
                  <a:gd name="T19" fmla="*/ 2 h 1355"/>
                  <a:gd name="T20" fmla="*/ 2 w 782"/>
                  <a:gd name="T21" fmla="*/ 2 h 1355"/>
                  <a:gd name="T22" fmla="*/ 2 w 782"/>
                  <a:gd name="T23" fmla="*/ 2 h 1355"/>
                  <a:gd name="T24" fmla="*/ 2 w 782"/>
                  <a:gd name="T25" fmla="*/ 2 h 1355"/>
                  <a:gd name="T26" fmla="*/ 2 w 782"/>
                  <a:gd name="T27" fmla="*/ 2 h 1355"/>
                  <a:gd name="T28" fmla="*/ 2 w 782"/>
                  <a:gd name="T29" fmla="*/ 2 h 1355"/>
                  <a:gd name="T30" fmla="*/ 2 w 782"/>
                  <a:gd name="T31" fmla="*/ 3 h 1355"/>
                  <a:gd name="T32" fmla="*/ 2 w 782"/>
                  <a:gd name="T33" fmla="*/ 3 h 1355"/>
                  <a:gd name="T34" fmla="*/ 2 w 782"/>
                  <a:gd name="T35" fmla="*/ 3 h 1355"/>
                  <a:gd name="T36" fmla="*/ 2 w 782"/>
                  <a:gd name="T37" fmla="*/ 3 h 1355"/>
                  <a:gd name="T38" fmla="*/ 2 w 782"/>
                  <a:gd name="T39" fmla="*/ 3 h 1355"/>
                  <a:gd name="T40" fmla="*/ 1 w 782"/>
                  <a:gd name="T41" fmla="*/ 3 h 1355"/>
                  <a:gd name="T42" fmla="*/ 1 w 782"/>
                  <a:gd name="T43" fmla="*/ 3 h 1355"/>
                  <a:gd name="T44" fmla="*/ 1 w 782"/>
                  <a:gd name="T45" fmla="*/ 3 h 1355"/>
                  <a:gd name="T46" fmla="*/ 1 w 782"/>
                  <a:gd name="T47" fmla="*/ 3 h 1355"/>
                  <a:gd name="T48" fmla="*/ 1 w 782"/>
                  <a:gd name="T49" fmla="*/ 3 h 1355"/>
                  <a:gd name="T50" fmla="*/ 1 w 782"/>
                  <a:gd name="T51" fmla="*/ 3 h 1355"/>
                  <a:gd name="T52" fmla="*/ 1 w 782"/>
                  <a:gd name="T53" fmla="*/ 3 h 1355"/>
                  <a:gd name="T54" fmla="*/ 1 w 782"/>
                  <a:gd name="T55" fmla="*/ 3 h 1355"/>
                  <a:gd name="T56" fmla="*/ 1 w 782"/>
                  <a:gd name="T57" fmla="*/ 3 h 1355"/>
                  <a:gd name="T58" fmla="*/ 1 w 782"/>
                  <a:gd name="T59" fmla="*/ 3 h 1355"/>
                  <a:gd name="T60" fmla="*/ 0 w 782"/>
                  <a:gd name="T61" fmla="*/ 3 h 1355"/>
                  <a:gd name="T62" fmla="*/ 1 w 782"/>
                  <a:gd name="T63" fmla="*/ 3 h 1355"/>
                  <a:gd name="T64" fmla="*/ 1 w 782"/>
                  <a:gd name="T65" fmla="*/ 3 h 1355"/>
                  <a:gd name="T66" fmla="*/ 1 w 782"/>
                  <a:gd name="T67" fmla="*/ 3 h 1355"/>
                  <a:gd name="T68" fmla="*/ 1 w 782"/>
                  <a:gd name="T69" fmla="*/ 2 h 1355"/>
                  <a:gd name="T70" fmla="*/ 1 w 782"/>
                  <a:gd name="T71" fmla="*/ 2 h 1355"/>
                  <a:gd name="T72" fmla="*/ 1 w 782"/>
                  <a:gd name="T73" fmla="*/ 2 h 1355"/>
                  <a:gd name="T74" fmla="*/ 1 w 782"/>
                  <a:gd name="T75" fmla="*/ 2 h 1355"/>
                  <a:gd name="T76" fmla="*/ 1 w 782"/>
                  <a:gd name="T77" fmla="*/ 2 h 1355"/>
                  <a:gd name="T78" fmla="*/ 1 w 782"/>
                  <a:gd name="T79" fmla="*/ 2 h 1355"/>
                  <a:gd name="T80" fmla="*/ 1 w 782"/>
                  <a:gd name="T81" fmla="*/ 2 h 1355"/>
                  <a:gd name="T82" fmla="*/ 1 w 782"/>
                  <a:gd name="T83" fmla="*/ 2 h 1355"/>
                  <a:gd name="T84" fmla="*/ 2 w 782"/>
                  <a:gd name="T85" fmla="*/ 2 h 1355"/>
                  <a:gd name="T86" fmla="*/ 2 w 782"/>
                  <a:gd name="T87" fmla="*/ 2 h 1355"/>
                  <a:gd name="T88" fmla="*/ 2 w 782"/>
                  <a:gd name="T89" fmla="*/ 2 h 1355"/>
                  <a:gd name="T90" fmla="*/ 2 w 782"/>
                  <a:gd name="T91" fmla="*/ 2 h 1355"/>
                  <a:gd name="T92" fmla="*/ 2 w 782"/>
                  <a:gd name="T93" fmla="*/ 1 h 1355"/>
                  <a:gd name="T94" fmla="*/ 2 w 782"/>
                  <a:gd name="T95" fmla="*/ 1 h 1355"/>
                  <a:gd name="T96" fmla="*/ 2 w 782"/>
                  <a:gd name="T97" fmla="*/ 1 h 1355"/>
                  <a:gd name="T98" fmla="*/ 2 w 782"/>
                  <a:gd name="T99" fmla="*/ 1 h 1355"/>
                  <a:gd name="T100" fmla="*/ 1 w 782"/>
                  <a:gd name="T101" fmla="*/ 1 h 1355"/>
                  <a:gd name="T102" fmla="*/ 1 w 782"/>
                  <a:gd name="T103" fmla="*/ 1 h 1355"/>
                  <a:gd name="T104" fmla="*/ 1 w 782"/>
                  <a:gd name="T105" fmla="*/ 1 h 1355"/>
                  <a:gd name="T106" fmla="*/ 1 w 782"/>
                  <a:gd name="T107" fmla="*/ 1 h 1355"/>
                  <a:gd name="T108" fmla="*/ 1 w 782"/>
                  <a:gd name="T109" fmla="*/ 1 h 1355"/>
                  <a:gd name="T110" fmla="*/ 1 w 782"/>
                  <a:gd name="T111" fmla="*/ 1 h 1355"/>
                  <a:gd name="T112" fmla="*/ 2 w 782"/>
                  <a:gd name="T113" fmla="*/ 0 h 1355"/>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w 782"/>
                  <a:gd name="T172" fmla="*/ 0 h 1355"/>
                  <a:gd name="T173" fmla="*/ 782 w 782"/>
                  <a:gd name="T174" fmla="*/ 1355 h 1355"/>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T171" t="T172" r="T173" b="T174"/>
                <a:pathLst>
                  <a:path w="782" h="1355">
                    <a:moveTo>
                      <a:pt x="540" y="0"/>
                    </a:moveTo>
                    <a:lnTo>
                      <a:pt x="544" y="0"/>
                    </a:lnTo>
                    <a:lnTo>
                      <a:pt x="546" y="2"/>
                    </a:lnTo>
                    <a:lnTo>
                      <a:pt x="551" y="4"/>
                    </a:lnTo>
                    <a:lnTo>
                      <a:pt x="555" y="8"/>
                    </a:lnTo>
                    <a:lnTo>
                      <a:pt x="559" y="12"/>
                    </a:lnTo>
                    <a:lnTo>
                      <a:pt x="565" y="16"/>
                    </a:lnTo>
                    <a:lnTo>
                      <a:pt x="571" y="21"/>
                    </a:lnTo>
                    <a:lnTo>
                      <a:pt x="576" y="29"/>
                    </a:lnTo>
                    <a:lnTo>
                      <a:pt x="578" y="31"/>
                    </a:lnTo>
                    <a:lnTo>
                      <a:pt x="582" y="36"/>
                    </a:lnTo>
                    <a:lnTo>
                      <a:pt x="584" y="40"/>
                    </a:lnTo>
                    <a:lnTo>
                      <a:pt x="588" y="44"/>
                    </a:lnTo>
                    <a:lnTo>
                      <a:pt x="590" y="48"/>
                    </a:lnTo>
                    <a:lnTo>
                      <a:pt x="593" y="52"/>
                    </a:lnTo>
                    <a:lnTo>
                      <a:pt x="597" y="57"/>
                    </a:lnTo>
                    <a:lnTo>
                      <a:pt x="601" y="63"/>
                    </a:lnTo>
                    <a:lnTo>
                      <a:pt x="603" y="67"/>
                    </a:lnTo>
                    <a:lnTo>
                      <a:pt x="607" y="73"/>
                    </a:lnTo>
                    <a:lnTo>
                      <a:pt x="610" y="78"/>
                    </a:lnTo>
                    <a:lnTo>
                      <a:pt x="612" y="84"/>
                    </a:lnTo>
                    <a:lnTo>
                      <a:pt x="616" y="90"/>
                    </a:lnTo>
                    <a:lnTo>
                      <a:pt x="620" y="95"/>
                    </a:lnTo>
                    <a:lnTo>
                      <a:pt x="624" y="101"/>
                    </a:lnTo>
                    <a:lnTo>
                      <a:pt x="628" y="109"/>
                    </a:lnTo>
                    <a:lnTo>
                      <a:pt x="631" y="114"/>
                    </a:lnTo>
                    <a:lnTo>
                      <a:pt x="633" y="120"/>
                    </a:lnTo>
                    <a:lnTo>
                      <a:pt x="637" y="126"/>
                    </a:lnTo>
                    <a:lnTo>
                      <a:pt x="641" y="133"/>
                    </a:lnTo>
                    <a:lnTo>
                      <a:pt x="645" y="139"/>
                    </a:lnTo>
                    <a:lnTo>
                      <a:pt x="648" y="147"/>
                    </a:lnTo>
                    <a:lnTo>
                      <a:pt x="652" y="152"/>
                    </a:lnTo>
                    <a:lnTo>
                      <a:pt x="656" y="160"/>
                    </a:lnTo>
                    <a:lnTo>
                      <a:pt x="658" y="168"/>
                    </a:lnTo>
                    <a:lnTo>
                      <a:pt x="662" y="175"/>
                    </a:lnTo>
                    <a:lnTo>
                      <a:pt x="666" y="181"/>
                    </a:lnTo>
                    <a:lnTo>
                      <a:pt x="669" y="190"/>
                    </a:lnTo>
                    <a:lnTo>
                      <a:pt x="671" y="196"/>
                    </a:lnTo>
                    <a:lnTo>
                      <a:pt x="675" y="204"/>
                    </a:lnTo>
                    <a:lnTo>
                      <a:pt x="679" y="213"/>
                    </a:lnTo>
                    <a:lnTo>
                      <a:pt x="683" y="221"/>
                    </a:lnTo>
                    <a:lnTo>
                      <a:pt x="686" y="228"/>
                    </a:lnTo>
                    <a:lnTo>
                      <a:pt x="690" y="236"/>
                    </a:lnTo>
                    <a:lnTo>
                      <a:pt x="692" y="246"/>
                    </a:lnTo>
                    <a:lnTo>
                      <a:pt x="696" y="253"/>
                    </a:lnTo>
                    <a:lnTo>
                      <a:pt x="700" y="263"/>
                    </a:lnTo>
                    <a:lnTo>
                      <a:pt x="704" y="270"/>
                    </a:lnTo>
                    <a:lnTo>
                      <a:pt x="705" y="278"/>
                    </a:lnTo>
                    <a:lnTo>
                      <a:pt x="709" y="287"/>
                    </a:lnTo>
                    <a:lnTo>
                      <a:pt x="713" y="295"/>
                    </a:lnTo>
                    <a:lnTo>
                      <a:pt x="717" y="303"/>
                    </a:lnTo>
                    <a:lnTo>
                      <a:pt x="719" y="312"/>
                    </a:lnTo>
                    <a:lnTo>
                      <a:pt x="723" y="322"/>
                    </a:lnTo>
                    <a:lnTo>
                      <a:pt x="726" y="329"/>
                    </a:lnTo>
                    <a:lnTo>
                      <a:pt x="728" y="339"/>
                    </a:lnTo>
                    <a:lnTo>
                      <a:pt x="732" y="348"/>
                    </a:lnTo>
                    <a:lnTo>
                      <a:pt x="736" y="358"/>
                    </a:lnTo>
                    <a:lnTo>
                      <a:pt x="738" y="365"/>
                    </a:lnTo>
                    <a:lnTo>
                      <a:pt x="740" y="375"/>
                    </a:lnTo>
                    <a:lnTo>
                      <a:pt x="742" y="382"/>
                    </a:lnTo>
                    <a:lnTo>
                      <a:pt x="745" y="392"/>
                    </a:lnTo>
                    <a:lnTo>
                      <a:pt x="747" y="401"/>
                    </a:lnTo>
                    <a:lnTo>
                      <a:pt x="749" y="409"/>
                    </a:lnTo>
                    <a:lnTo>
                      <a:pt x="751" y="418"/>
                    </a:lnTo>
                    <a:lnTo>
                      <a:pt x="753" y="428"/>
                    </a:lnTo>
                    <a:lnTo>
                      <a:pt x="755" y="436"/>
                    </a:lnTo>
                    <a:lnTo>
                      <a:pt x="757" y="445"/>
                    </a:lnTo>
                    <a:lnTo>
                      <a:pt x="759" y="455"/>
                    </a:lnTo>
                    <a:lnTo>
                      <a:pt x="761" y="462"/>
                    </a:lnTo>
                    <a:lnTo>
                      <a:pt x="763" y="472"/>
                    </a:lnTo>
                    <a:lnTo>
                      <a:pt x="764" y="479"/>
                    </a:lnTo>
                    <a:lnTo>
                      <a:pt x="766" y="489"/>
                    </a:lnTo>
                    <a:lnTo>
                      <a:pt x="768" y="498"/>
                    </a:lnTo>
                    <a:lnTo>
                      <a:pt x="768" y="506"/>
                    </a:lnTo>
                    <a:lnTo>
                      <a:pt x="770" y="515"/>
                    </a:lnTo>
                    <a:lnTo>
                      <a:pt x="772" y="523"/>
                    </a:lnTo>
                    <a:lnTo>
                      <a:pt x="774" y="532"/>
                    </a:lnTo>
                    <a:lnTo>
                      <a:pt x="774" y="542"/>
                    </a:lnTo>
                    <a:lnTo>
                      <a:pt x="776" y="550"/>
                    </a:lnTo>
                    <a:lnTo>
                      <a:pt x="776" y="559"/>
                    </a:lnTo>
                    <a:lnTo>
                      <a:pt x="778" y="567"/>
                    </a:lnTo>
                    <a:lnTo>
                      <a:pt x="778" y="576"/>
                    </a:lnTo>
                    <a:lnTo>
                      <a:pt x="778" y="584"/>
                    </a:lnTo>
                    <a:lnTo>
                      <a:pt x="780" y="593"/>
                    </a:lnTo>
                    <a:lnTo>
                      <a:pt x="780" y="601"/>
                    </a:lnTo>
                    <a:lnTo>
                      <a:pt x="780" y="610"/>
                    </a:lnTo>
                    <a:lnTo>
                      <a:pt x="780" y="618"/>
                    </a:lnTo>
                    <a:lnTo>
                      <a:pt x="782" y="627"/>
                    </a:lnTo>
                    <a:lnTo>
                      <a:pt x="782" y="637"/>
                    </a:lnTo>
                    <a:lnTo>
                      <a:pt x="782" y="645"/>
                    </a:lnTo>
                    <a:lnTo>
                      <a:pt x="782" y="652"/>
                    </a:lnTo>
                    <a:lnTo>
                      <a:pt x="782" y="662"/>
                    </a:lnTo>
                    <a:lnTo>
                      <a:pt x="782" y="669"/>
                    </a:lnTo>
                    <a:lnTo>
                      <a:pt x="780" y="679"/>
                    </a:lnTo>
                    <a:lnTo>
                      <a:pt x="780" y="686"/>
                    </a:lnTo>
                    <a:lnTo>
                      <a:pt x="780" y="694"/>
                    </a:lnTo>
                    <a:lnTo>
                      <a:pt x="780" y="704"/>
                    </a:lnTo>
                    <a:lnTo>
                      <a:pt x="778" y="711"/>
                    </a:lnTo>
                    <a:lnTo>
                      <a:pt x="778" y="719"/>
                    </a:lnTo>
                    <a:lnTo>
                      <a:pt x="776" y="726"/>
                    </a:lnTo>
                    <a:lnTo>
                      <a:pt x="776" y="736"/>
                    </a:lnTo>
                    <a:lnTo>
                      <a:pt x="774" y="743"/>
                    </a:lnTo>
                    <a:lnTo>
                      <a:pt x="774" y="751"/>
                    </a:lnTo>
                    <a:lnTo>
                      <a:pt x="772" y="761"/>
                    </a:lnTo>
                    <a:lnTo>
                      <a:pt x="772" y="768"/>
                    </a:lnTo>
                    <a:lnTo>
                      <a:pt x="770" y="776"/>
                    </a:lnTo>
                    <a:lnTo>
                      <a:pt x="768" y="783"/>
                    </a:lnTo>
                    <a:lnTo>
                      <a:pt x="766" y="791"/>
                    </a:lnTo>
                    <a:lnTo>
                      <a:pt x="764" y="799"/>
                    </a:lnTo>
                    <a:lnTo>
                      <a:pt x="763" y="806"/>
                    </a:lnTo>
                    <a:lnTo>
                      <a:pt x="761" y="814"/>
                    </a:lnTo>
                    <a:lnTo>
                      <a:pt x="759" y="821"/>
                    </a:lnTo>
                    <a:lnTo>
                      <a:pt x="757" y="831"/>
                    </a:lnTo>
                    <a:lnTo>
                      <a:pt x="755" y="837"/>
                    </a:lnTo>
                    <a:lnTo>
                      <a:pt x="753" y="846"/>
                    </a:lnTo>
                    <a:lnTo>
                      <a:pt x="751" y="852"/>
                    </a:lnTo>
                    <a:lnTo>
                      <a:pt x="749" y="861"/>
                    </a:lnTo>
                    <a:lnTo>
                      <a:pt x="745" y="867"/>
                    </a:lnTo>
                    <a:lnTo>
                      <a:pt x="744" y="876"/>
                    </a:lnTo>
                    <a:lnTo>
                      <a:pt x="740" y="882"/>
                    </a:lnTo>
                    <a:lnTo>
                      <a:pt x="738" y="892"/>
                    </a:lnTo>
                    <a:lnTo>
                      <a:pt x="734" y="897"/>
                    </a:lnTo>
                    <a:lnTo>
                      <a:pt x="732" y="905"/>
                    </a:lnTo>
                    <a:lnTo>
                      <a:pt x="728" y="913"/>
                    </a:lnTo>
                    <a:lnTo>
                      <a:pt x="726" y="920"/>
                    </a:lnTo>
                    <a:lnTo>
                      <a:pt x="723" y="926"/>
                    </a:lnTo>
                    <a:lnTo>
                      <a:pt x="721" y="933"/>
                    </a:lnTo>
                    <a:lnTo>
                      <a:pt x="717" y="941"/>
                    </a:lnTo>
                    <a:lnTo>
                      <a:pt x="715" y="949"/>
                    </a:lnTo>
                    <a:lnTo>
                      <a:pt x="711" y="954"/>
                    </a:lnTo>
                    <a:lnTo>
                      <a:pt x="709" y="962"/>
                    </a:lnTo>
                    <a:lnTo>
                      <a:pt x="705" y="968"/>
                    </a:lnTo>
                    <a:lnTo>
                      <a:pt x="704" y="975"/>
                    </a:lnTo>
                    <a:lnTo>
                      <a:pt x="700" y="981"/>
                    </a:lnTo>
                    <a:lnTo>
                      <a:pt x="698" y="989"/>
                    </a:lnTo>
                    <a:lnTo>
                      <a:pt x="694" y="994"/>
                    </a:lnTo>
                    <a:lnTo>
                      <a:pt x="692" y="1002"/>
                    </a:lnTo>
                    <a:lnTo>
                      <a:pt x="690" y="1006"/>
                    </a:lnTo>
                    <a:lnTo>
                      <a:pt x="686" y="1013"/>
                    </a:lnTo>
                    <a:lnTo>
                      <a:pt x="683" y="1019"/>
                    </a:lnTo>
                    <a:lnTo>
                      <a:pt x="681" y="1025"/>
                    </a:lnTo>
                    <a:lnTo>
                      <a:pt x="677" y="1030"/>
                    </a:lnTo>
                    <a:lnTo>
                      <a:pt x="675" y="1036"/>
                    </a:lnTo>
                    <a:lnTo>
                      <a:pt x="671" y="1044"/>
                    </a:lnTo>
                    <a:lnTo>
                      <a:pt x="667" y="1049"/>
                    </a:lnTo>
                    <a:lnTo>
                      <a:pt x="664" y="1055"/>
                    </a:lnTo>
                    <a:lnTo>
                      <a:pt x="662" y="1061"/>
                    </a:lnTo>
                    <a:lnTo>
                      <a:pt x="658" y="1066"/>
                    </a:lnTo>
                    <a:lnTo>
                      <a:pt x="654" y="1072"/>
                    </a:lnTo>
                    <a:lnTo>
                      <a:pt x="652" y="1078"/>
                    </a:lnTo>
                    <a:lnTo>
                      <a:pt x="648" y="1084"/>
                    </a:lnTo>
                    <a:lnTo>
                      <a:pt x="645" y="1087"/>
                    </a:lnTo>
                    <a:lnTo>
                      <a:pt x="641" y="1095"/>
                    </a:lnTo>
                    <a:lnTo>
                      <a:pt x="637" y="1099"/>
                    </a:lnTo>
                    <a:lnTo>
                      <a:pt x="633" y="1104"/>
                    </a:lnTo>
                    <a:lnTo>
                      <a:pt x="629" y="1108"/>
                    </a:lnTo>
                    <a:lnTo>
                      <a:pt x="626" y="1114"/>
                    </a:lnTo>
                    <a:lnTo>
                      <a:pt x="622" y="1120"/>
                    </a:lnTo>
                    <a:lnTo>
                      <a:pt x="618" y="1125"/>
                    </a:lnTo>
                    <a:lnTo>
                      <a:pt x="614" y="1129"/>
                    </a:lnTo>
                    <a:lnTo>
                      <a:pt x="610" y="1135"/>
                    </a:lnTo>
                    <a:lnTo>
                      <a:pt x="607" y="1139"/>
                    </a:lnTo>
                    <a:lnTo>
                      <a:pt x="603" y="1144"/>
                    </a:lnTo>
                    <a:lnTo>
                      <a:pt x="599" y="1148"/>
                    </a:lnTo>
                    <a:lnTo>
                      <a:pt x="595" y="1154"/>
                    </a:lnTo>
                    <a:lnTo>
                      <a:pt x="590" y="1160"/>
                    </a:lnTo>
                    <a:lnTo>
                      <a:pt x="586" y="1163"/>
                    </a:lnTo>
                    <a:lnTo>
                      <a:pt x="582" y="1169"/>
                    </a:lnTo>
                    <a:lnTo>
                      <a:pt x="578" y="1173"/>
                    </a:lnTo>
                    <a:lnTo>
                      <a:pt x="572" y="1179"/>
                    </a:lnTo>
                    <a:lnTo>
                      <a:pt x="567" y="1182"/>
                    </a:lnTo>
                    <a:lnTo>
                      <a:pt x="561" y="1186"/>
                    </a:lnTo>
                    <a:lnTo>
                      <a:pt x="557" y="1192"/>
                    </a:lnTo>
                    <a:lnTo>
                      <a:pt x="551" y="1196"/>
                    </a:lnTo>
                    <a:lnTo>
                      <a:pt x="548" y="1200"/>
                    </a:lnTo>
                    <a:lnTo>
                      <a:pt x="542" y="1203"/>
                    </a:lnTo>
                    <a:lnTo>
                      <a:pt x="538" y="1209"/>
                    </a:lnTo>
                    <a:lnTo>
                      <a:pt x="532" y="1213"/>
                    </a:lnTo>
                    <a:lnTo>
                      <a:pt x="527" y="1217"/>
                    </a:lnTo>
                    <a:lnTo>
                      <a:pt x="521" y="1220"/>
                    </a:lnTo>
                    <a:lnTo>
                      <a:pt x="515" y="1226"/>
                    </a:lnTo>
                    <a:lnTo>
                      <a:pt x="510" y="1230"/>
                    </a:lnTo>
                    <a:lnTo>
                      <a:pt x="504" y="1234"/>
                    </a:lnTo>
                    <a:lnTo>
                      <a:pt x="498" y="1238"/>
                    </a:lnTo>
                    <a:lnTo>
                      <a:pt x="493" y="1243"/>
                    </a:lnTo>
                    <a:lnTo>
                      <a:pt x="487" y="1247"/>
                    </a:lnTo>
                    <a:lnTo>
                      <a:pt x="481" y="1251"/>
                    </a:lnTo>
                    <a:lnTo>
                      <a:pt x="475" y="1255"/>
                    </a:lnTo>
                    <a:lnTo>
                      <a:pt x="468" y="1258"/>
                    </a:lnTo>
                    <a:lnTo>
                      <a:pt x="462" y="1262"/>
                    </a:lnTo>
                    <a:lnTo>
                      <a:pt x="455" y="1266"/>
                    </a:lnTo>
                    <a:lnTo>
                      <a:pt x="449" y="1270"/>
                    </a:lnTo>
                    <a:lnTo>
                      <a:pt x="441" y="1274"/>
                    </a:lnTo>
                    <a:lnTo>
                      <a:pt x="434" y="1276"/>
                    </a:lnTo>
                    <a:lnTo>
                      <a:pt x="428" y="1279"/>
                    </a:lnTo>
                    <a:lnTo>
                      <a:pt x="420" y="1283"/>
                    </a:lnTo>
                    <a:lnTo>
                      <a:pt x="415" y="1287"/>
                    </a:lnTo>
                    <a:lnTo>
                      <a:pt x="407" y="1291"/>
                    </a:lnTo>
                    <a:lnTo>
                      <a:pt x="399" y="1295"/>
                    </a:lnTo>
                    <a:lnTo>
                      <a:pt x="394" y="1296"/>
                    </a:lnTo>
                    <a:lnTo>
                      <a:pt x="386" y="1300"/>
                    </a:lnTo>
                    <a:lnTo>
                      <a:pt x="378" y="1304"/>
                    </a:lnTo>
                    <a:lnTo>
                      <a:pt x="371" y="1306"/>
                    </a:lnTo>
                    <a:lnTo>
                      <a:pt x="363" y="1310"/>
                    </a:lnTo>
                    <a:lnTo>
                      <a:pt x="356" y="1314"/>
                    </a:lnTo>
                    <a:lnTo>
                      <a:pt x="348" y="1315"/>
                    </a:lnTo>
                    <a:lnTo>
                      <a:pt x="342" y="1317"/>
                    </a:lnTo>
                    <a:lnTo>
                      <a:pt x="335" y="1321"/>
                    </a:lnTo>
                    <a:lnTo>
                      <a:pt x="327" y="1323"/>
                    </a:lnTo>
                    <a:lnTo>
                      <a:pt x="320" y="1325"/>
                    </a:lnTo>
                    <a:lnTo>
                      <a:pt x="312" y="1329"/>
                    </a:lnTo>
                    <a:lnTo>
                      <a:pt x="304" y="1331"/>
                    </a:lnTo>
                    <a:lnTo>
                      <a:pt x="297" y="1333"/>
                    </a:lnTo>
                    <a:lnTo>
                      <a:pt x="289" y="1334"/>
                    </a:lnTo>
                    <a:lnTo>
                      <a:pt x="283" y="1336"/>
                    </a:lnTo>
                    <a:lnTo>
                      <a:pt x="276" y="1338"/>
                    </a:lnTo>
                    <a:lnTo>
                      <a:pt x="268" y="1342"/>
                    </a:lnTo>
                    <a:lnTo>
                      <a:pt x="261" y="1342"/>
                    </a:lnTo>
                    <a:lnTo>
                      <a:pt x="253" y="1344"/>
                    </a:lnTo>
                    <a:lnTo>
                      <a:pt x="245" y="1346"/>
                    </a:lnTo>
                    <a:lnTo>
                      <a:pt x="238" y="1348"/>
                    </a:lnTo>
                    <a:lnTo>
                      <a:pt x="230" y="1348"/>
                    </a:lnTo>
                    <a:lnTo>
                      <a:pt x="224" y="1350"/>
                    </a:lnTo>
                    <a:lnTo>
                      <a:pt x="217" y="1350"/>
                    </a:lnTo>
                    <a:lnTo>
                      <a:pt x="209" y="1352"/>
                    </a:lnTo>
                    <a:lnTo>
                      <a:pt x="202" y="1352"/>
                    </a:lnTo>
                    <a:lnTo>
                      <a:pt x="196" y="1353"/>
                    </a:lnTo>
                    <a:lnTo>
                      <a:pt x="188" y="1353"/>
                    </a:lnTo>
                    <a:lnTo>
                      <a:pt x="183" y="1355"/>
                    </a:lnTo>
                    <a:lnTo>
                      <a:pt x="175" y="1355"/>
                    </a:lnTo>
                    <a:lnTo>
                      <a:pt x="169" y="1355"/>
                    </a:lnTo>
                    <a:lnTo>
                      <a:pt x="164" y="1355"/>
                    </a:lnTo>
                    <a:lnTo>
                      <a:pt x="156" y="1355"/>
                    </a:lnTo>
                    <a:lnTo>
                      <a:pt x="150" y="1355"/>
                    </a:lnTo>
                    <a:lnTo>
                      <a:pt x="143" y="1353"/>
                    </a:lnTo>
                    <a:lnTo>
                      <a:pt x="137" y="1353"/>
                    </a:lnTo>
                    <a:lnTo>
                      <a:pt x="131" y="1353"/>
                    </a:lnTo>
                    <a:lnTo>
                      <a:pt x="126" y="1352"/>
                    </a:lnTo>
                    <a:lnTo>
                      <a:pt x="118" y="1352"/>
                    </a:lnTo>
                    <a:lnTo>
                      <a:pt x="112" y="1350"/>
                    </a:lnTo>
                    <a:lnTo>
                      <a:pt x="108" y="1350"/>
                    </a:lnTo>
                    <a:lnTo>
                      <a:pt x="103" y="1348"/>
                    </a:lnTo>
                    <a:lnTo>
                      <a:pt x="97" y="1346"/>
                    </a:lnTo>
                    <a:lnTo>
                      <a:pt x="91" y="1344"/>
                    </a:lnTo>
                    <a:lnTo>
                      <a:pt x="88" y="1342"/>
                    </a:lnTo>
                    <a:lnTo>
                      <a:pt x="82" y="1340"/>
                    </a:lnTo>
                    <a:lnTo>
                      <a:pt x="76" y="1338"/>
                    </a:lnTo>
                    <a:lnTo>
                      <a:pt x="72" y="1336"/>
                    </a:lnTo>
                    <a:lnTo>
                      <a:pt x="69" y="1334"/>
                    </a:lnTo>
                    <a:lnTo>
                      <a:pt x="65" y="1331"/>
                    </a:lnTo>
                    <a:lnTo>
                      <a:pt x="59" y="1329"/>
                    </a:lnTo>
                    <a:lnTo>
                      <a:pt x="55" y="1325"/>
                    </a:lnTo>
                    <a:lnTo>
                      <a:pt x="51" y="1321"/>
                    </a:lnTo>
                    <a:lnTo>
                      <a:pt x="46" y="1317"/>
                    </a:lnTo>
                    <a:lnTo>
                      <a:pt x="42" y="1314"/>
                    </a:lnTo>
                    <a:lnTo>
                      <a:pt x="38" y="1312"/>
                    </a:lnTo>
                    <a:lnTo>
                      <a:pt x="36" y="1308"/>
                    </a:lnTo>
                    <a:lnTo>
                      <a:pt x="32" y="1304"/>
                    </a:lnTo>
                    <a:lnTo>
                      <a:pt x="29" y="1298"/>
                    </a:lnTo>
                    <a:lnTo>
                      <a:pt x="27" y="1295"/>
                    </a:lnTo>
                    <a:lnTo>
                      <a:pt x="23" y="1291"/>
                    </a:lnTo>
                    <a:lnTo>
                      <a:pt x="21" y="1285"/>
                    </a:lnTo>
                    <a:lnTo>
                      <a:pt x="19" y="1281"/>
                    </a:lnTo>
                    <a:lnTo>
                      <a:pt x="17" y="1277"/>
                    </a:lnTo>
                    <a:lnTo>
                      <a:pt x="15" y="1274"/>
                    </a:lnTo>
                    <a:lnTo>
                      <a:pt x="13" y="1268"/>
                    </a:lnTo>
                    <a:lnTo>
                      <a:pt x="10" y="1262"/>
                    </a:lnTo>
                    <a:lnTo>
                      <a:pt x="8" y="1257"/>
                    </a:lnTo>
                    <a:lnTo>
                      <a:pt x="8" y="1253"/>
                    </a:lnTo>
                    <a:lnTo>
                      <a:pt x="6" y="1247"/>
                    </a:lnTo>
                    <a:lnTo>
                      <a:pt x="4" y="1241"/>
                    </a:lnTo>
                    <a:lnTo>
                      <a:pt x="2" y="1236"/>
                    </a:lnTo>
                    <a:lnTo>
                      <a:pt x="2" y="1230"/>
                    </a:lnTo>
                    <a:lnTo>
                      <a:pt x="0" y="1224"/>
                    </a:lnTo>
                    <a:lnTo>
                      <a:pt x="0" y="1219"/>
                    </a:lnTo>
                    <a:lnTo>
                      <a:pt x="0" y="1213"/>
                    </a:lnTo>
                    <a:lnTo>
                      <a:pt x="0" y="1207"/>
                    </a:lnTo>
                    <a:lnTo>
                      <a:pt x="0" y="1201"/>
                    </a:lnTo>
                    <a:lnTo>
                      <a:pt x="0" y="1196"/>
                    </a:lnTo>
                    <a:lnTo>
                      <a:pt x="0" y="1190"/>
                    </a:lnTo>
                    <a:lnTo>
                      <a:pt x="0" y="1184"/>
                    </a:lnTo>
                    <a:lnTo>
                      <a:pt x="0" y="1179"/>
                    </a:lnTo>
                    <a:lnTo>
                      <a:pt x="0" y="1173"/>
                    </a:lnTo>
                    <a:lnTo>
                      <a:pt x="0" y="1165"/>
                    </a:lnTo>
                    <a:lnTo>
                      <a:pt x="2" y="1160"/>
                    </a:lnTo>
                    <a:lnTo>
                      <a:pt x="2" y="1154"/>
                    </a:lnTo>
                    <a:lnTo>
                      <a:pt x="4" y="1146"/>
                    </a:lnTo>
                    <a:lnTo>
                      <a:pt x="4" y="1141"/>
                    </a:lnTo>
                    <a:lnTo>
                      <a:pt x="6" y="1135"/>
                    </a:lnTo>
                    <a:lnTo>
                      <a:pt x="8" y="1129"/>
                    </a:lnTo>
                    <a:lnTo>
                      <a:pt x="10" y="1123"/>
                    </a:lnTo>
                    <a:lnTo>
                      <a:pt x="12" y="1116"/>
                    </a:lnTo>
                    <a:lnTo>
                      <a:pt x="13" y="1110"/>
                    </a:lnTo>
                    <a:lnTo>
                      <a:pt x="15" y="1104"/>
                    </a:lnTo>
                    <a:lnTo>
                      <a:pt x="17" y="1099"/>
                    </a:lnTo>
                    <a:lnTo>
                      <a:pt x="21" y="1093"/>
                    </a:lnTo>
                    <a:lnTo>
                      <a:pt x="23" y="1087"/>
                    </a:lnTo>
                    <a:lnTo>
                      <a:pt x="25" y="1080"/>
                    </a:lnTo>
                    <a:lnTo>
                      <a:pt x="29" y="1074"/>
                    </a:lnTo>
                    <a:lnTo>
                      <a:pt x="31" y="1068"/>
                    </a:lnTo>
                    <a:lnTo>
                      <a:pt x="34" y="1063"/>
                    </a:lnTo>
                    <a:lnTo>
                      <a:pt x="36" y="1057"/>
                    </a:lnTo>
                    <a:lnTo>
                      <a:pt x="40" y="1051"/>
                    </a:lnTo>
                    <a:lnTo>
                      <a:pt x="44" y="1046"/>
                    </a:lnTo>
                    <a:lnTo>
                      <a:pt x="48" y="1040"/>
                    </a:lnTo>
                    <a:lnTo>
                      <a:pt x="51" y="1034"/>
                    </a:lnTo>
                    <a:lnTo>
                      <a:pt x="55" y="1028"/>
                    </a:lnTo>
                    <a:lnTo>
                      <a:pt x="59" y="1023"/>
                    </a:lnTo>
                    <a:lnTo>
                      <a:pt x="65" y="1019"/>
                    </a:lnTo>
                    <a:lnTo>
                      <a:pt x="69" y="1013"/>
                    </a:lnTo>
                    <a:lnTo>
                      <a:pt x="72" y="1008"/>
                    </a:lnTo>
                    <a:lnTo>
                      <a:pt x="78" y="1002"/>
                    </a:lnTo>
                    <a:lnTo>
                      <a:pt x="84" y="998"/>
                    </a:lnTo>
                    <a:lnTo>
                      <a:pt x="88" y="992"/>
                    </a:lnTo>
                    <a:lnTo>
                      <a:pt x="91" y="989"/>
                    </a:lnTo>
                    <a:lnTo>
                      <a:pt x="97" y="983"/>
                    </a:lnTo>
                    <a:lnTo>
                      <a:pt x="103" y="979"/>
                    </a:lnTo>
                    <a:lnTo>
                      <a:pt x="107" y="973"/>
                    </a:lnTo>
                    <a:lnTo>
                      <a:pt x="112" y="970"/>
                    </a:lnTo>
                    <a:lnTo>
                      <a:pt x="118" y="966"/>
                    </a:lnTo>
                    <a:lnTo>
                      <a:pt x="124" y="962"/>
                    </a:lnTo>
                    <a:lnTo>
                      <a:pt x="129" y="958"/>
                    </a:lnTo>
                    <a:lnTo>
                      <a:pt x="135" y="952"/>
                    </a:lnTo>
                    <a:lnTo>
                      <a:pt x="141" y="949"/>
                    </a:lnTo>
                    <a:lnTo>
                      <a:pt x="147" y="945"/>
                    </a:lnTo>
                    <a:lnTo>
                      <a:pt x="154" y="941"/>
                    </a:lnTo>
                    <a:lnTo>
                      <a:pt x="160" y="937"/>
                    </a:lnTo>
                    <a:lnTo>
                      <a:pt x="166" y="933"/>
                    </a:lnTo>
                    <a:lnTo>
                      <a:pt x="173" y="932"/>
                    </a:lnTo>
                    <a:lnTo>
                      <a:pt x="179" y="926"/>
                    </a:lnTo>
                    <a:lnTo>
                      <a:pt x="185" y="922"/>
                    </a:lnTo>
                    <a:lnTo>
                      <a:pt x="192" y="918"/>
                    </a:lnTo>
                    <a:lnTo>
                      <a:pt x="198" y="916"/>
                    </a:lnTo>
                    <a:lnTo>
                      <a:pt x="205" y="913"/>
                    </a:lnTo>
                    <a:lnTo>
                      <a:pt x="211" y="909"/>
                    </a:lnTo>
                    <a:lnTo>
                      <a:pt x="219" y="905"/>
                    </a:lnTo>
                    <a:lnTo>
                      <a:pt x="226" y="903"/>
                    </a:lnTo>
                    <a:lnTo>
                      <a:pt x="232" y="897"/>
                    </a:lnTo>
                    <a:lnTo>
                      <a:pt x="240" y="895"/>
                    </a:lnTo>
                    <a:lnTo>
                      <a:pt x="245" y="892"/>
                    </a:lnTo>
                    <a:lnTo>
                      <a:pt x="253" y="888"/>
                    </a:lnTo>
                    <a:lnTo>
                      <a:pt x="261" y="886"/>
                    </a:lnTo>
                    <a:lnTo>
                      <a:pt x="266" y="882"/>
                    </a:lnTo>
                    <a:lnTo>
                      <a:pt x="274" y="878"/>
                    </a:lnTo>
                    <a:lnTo>
                      <a:pt x="282" y="876"/>
                    </a:lnTo>
                    <a:lnTo>
                      <a:pt x="287" y="873"/>
                    </a:lnTo>
                    <a:lnTo>
                      <a:pt x="295" y="869"/>
                    </a:lnTo>
                    <a:lnTo>
                      <a:pt x="301" y="865"/>
                    </a:lnTo>
                    <a:lnTo>
                      <a:pt x="310" y="863"/>
                    </a:lnTo>
                    <a:lnTo>
                      <a:pt x="316" y="857"/>
                    </a:lnTo>
                    <a:lnTo>
                      <a:pt x="323" y="856"/>
                    </a:lnTo>
                    <a:lnTo>
                      <a:pt x="329" y="852"/>
                    </a:lnTo>
                    <a:lnTo>
                      <a:pt x="337" y="848"/>
                    </a:lnTo>
                    <a:lnTo>
                      <a:pt x="342" y="844"/>
                    </a:lnTo>
                    <a:lnTo>
                      <a:pt x="350" y="840"/>
                    </a:lnTo>
                    <a:lnTo>
                      <a:pt x="358" y="837"/>
                    </a:lnTo>
                    <a:lnTo>
                      <a:pt x="363" y="835"/>
                    </a:lnTo>
                    <a:lnTo>
                      <a:pt x="371" y="831"/>
                    </a:lnTo>
                    <a:lnTo>
                      <a:pt x="377" y="827"/>
                    </a:lnTo>
                    <a:lnTo>
                      <a:pt x="384" y="823"/>
                    </a:lnTo>
                    <a:lnTo>
                      <a:pt x="392" y="819"/>
                    </a:lnTo>
                    <a:lnTo>
                      <a:pt x="397" y="816"/>
                    </a:lnTo>
                    <a:lnTo>
                      <a:pt x="403" y="812"/>
                    </a:lnTo>
                    <a:lnTo>
                      <a:pt x="409" y="808"/>
                    </a:lnTo>
                    <a:lnTo>
                      <a:pt x="417" y="804"/>
                    </a:lnTo>
                    <a:lnTo>
                      <a:pt x="422" y="800"/>
                    </a:lnTo>
                    <a:lnTo>
                      <a:pt x="428" y="795"/>
                    </a:lnTo>
                    <a:lnTo>
                      <a:pt x="434" y="791"/>
                    </a:lnTo>
                    <a:lnTo>
                      <a:pt x="439" y="787"/>
                    </a:lnTo>
                    <a:lnTo>
                      <a:pt x="445" y="783"/>
                    </a:lnTo>
                    <a:lnTo>
                      <a:pt x="451" y="778"/>
                    </a:lnTo>
                    <a:lnTo>
                      <a:pt x="456" y="772"/>
                    </a:lnTo>
                    <a:lnTo>
                      <a:pt x="462" y="768"/>
                    </a:lnTo>
                    <a:lnTo>
                      <a:pt x="468" y="764"/>
                    </a:lnTo>
                    <a:lnTo>
                      <a:pt x="474" y="759"/>
                    </a:lnTo>
                    <a:lnTo>
                      <a:pt x="479" y="755"/>
                    </a:lnTo>
                    <a:lnTo>
                      <a:pt x="485" y="749"/>
                    </a:lnTo>
                    <a:lnTo>
                      <a:pt x="489" y="743"/>
                    </a:lnTo>
                    <a:lnTo>
                      <a:pt x="493" y="740"/>
                    </a:lnTo>
                    <a:lnTo>
                      <a:pt x="498" y="732"/>
                    </a:lnTo>
                    <a:lnTo>
                      <a:pt x="502" y="728"/>
                    </a:lnTo>
                    <a:lnTo>
                      <a:pt x="506" y="721"/>
                    </a:lnTo>
                    <a:lnTo>
                      <a:pt x="510" y="717"/>
                    </a:lnTo>
                    <a:lnTo>
                      <a:pt x="513" y="711"/>
                    </a:lnTo>
                    <a:lnTo>
                      <a:pt x="519" y="705"/>
                    </a:lnTo>
                    <a:lnTo>
                      <a:pt x="521" y="700"/>
                    </a:lnTo>
                    <a:lnTo>
                      <a:pt x="525" y="694"/>
                    </a:lnTo>
                    <a:lnTo>
                      <a:pt x="529" y="688"/>
                    </a:lnTo>
                    <a:lnTo>
                      <a:pt x="531" y="683"/>
                    </a:lnTo>
                    <a:lnTo>
                      <a:pt x="534" y="675"/>
                    </a:lnTo>
                    <a:lnTo>
                      <a:pt x="536" y="669"/>
                    </a:lnTo>
                    <a:lnTo>
                      <a:pt x="540" y="664"/>
                    </a:lnTo>
                    <a:lnTo>
                      <a:pt x="544" y="658"/>
                    </a:lnTo>
                    <a:lnTo>
                      <a:pt x="546" y="652"/>
                    </a:lnTo>
                    <a:lnTo>
                      <a:pt x="548" y="646"/>
                    </a:lnTo>
                    <a:lnTo>
                      <a:pt x="550" y="639"/>
                    </a:lnTo>
                    <a:lnTo>
                      <a:pt x="551" y="633"/>
                    </a:lnTo>
                    <a:lnTo>
                      <a:pt x="553" y="627"/>
                    </a:lnTo>
                    <a:lnTo>
                      <a:pt x="555" y="622"/>
                    </a:lnTo>
                    <a:lnTo>
                      <a:pt x="557" y="614"/>
                    </a:lnTo>
                    <a:lnTo>
                      <a:pt x="559" y="608"/>
                    </a:lnTo>
                    <a:lnTo>
                      <a:pt x="559" y="601"/>
                    </a:lnTo>
                    <a:lnTo>
                      <a:pt x="561" y="595"/>
                    </a:lnTo>
                    <a:lnTo>
                      <a:pt x="561" y="589"/>
                    </a:lnTo>
                    <a:lnTo>
                      <a:pt x="563" y="584"/>
                    </a:lnTo>
                    <a:lnTo>
                      <a:pt x="565" y="576"/>
                    </a:lnTo>
                    <a:lnTo>
                      <a:pt x="565" y="570"/>
                    </a:lnTo>
                    <a:lnTo>
                      <a:pt x="567" y="563"/>
                    </a:lnTo>
                    <a:lnTo>
                      <a:pt x="567" y="557"/>
                    </a:lnTo>
                    <a:lnTo>
                      <a:pt x="567" y="550"/>
                    </a:lnTo>
                    <a:lnTo>
                      <a:pt x="567" y="544"/>
                    </a:lnTo>
                    <a:lnTo>
                      <a:pt x="567" y="536"/>
                    </a:lnTo>
                    <a:lnTo>
                      <a:pt x="569" y="531"/>
                    </a:lnTo>
                    <a:lnTo>
                      <a:pt x="569" y="523"/>
                    </a:lnTo>
                    <a:lnTo>
                      <a:pt x="569" y="517"/>
                    </a:lnTo>
                    <a:lnTo>
                      <a:pt x="569" y="512"/>
                    </a:lnTo>
                    <a:lnTo>
                      <a:pt x="569" y="504"/>
                    </a:lnTo>
                    <a:lnTo>
                      <a:pt x="567" y="498"/>
                    </a:lnTo>
                    <a:lnTo>
                      <a:pt x="567" y="491"/>
                    </a:lnTo>
                    <a:lnTo>
                      <a:pt x="567" y="485"/>
                    </a:lnTo>
                    <a:lnTo>
                      <a:pt x="567" y="477"/>
                    </a:lnTo>
                    <a:lnTo>
                      <a:pt x="565" y="472"/>
                    </a:lnTo>
                    <a:lnTo>
                      <a:pt x="565" y="464"/>
                    </a:lnTo>
                    <a:lnTo>
                      <a:pt x="565" y="458"/>
                    </a:lnTo>
                    <a:lnTo>
                      <a:pt x="565" y="453"/>
                    </a:lnTo>
                    <a:lnTo>
                      <a:pt x="563" y="445"/>
                    </a:lnTo>
                    <a:lnTo>
                      <a:pt x="561" y="439"/>
                    </a:lnTo>
                    <a:lnTo>
                      <a:pt x="559" y="432"/>
                    </a:lnTo>
                    <a:lnTo>
                      <a:pt x="559" y="426"/>
                    </a:lnTo>
                    <a:lnTo>
                      <a:pt x="557" y="418"/>
                    </a:lnTo>
                    <a:lnTo>
                      <a:pt x="557" y="413"/>
                    </a:lnTo>
                    <a:lnTo>
                      <a:pt x="555" y="407"/>
                    </a:lnTo>
                    <a:lnTo>
                      <a:pt x="553" y="401"/>
                    </a:lnTo>
                    <a:lnTo>
                      <a:pt x="551" y="394"/>
                    </a:lnTo>
                    <a:lnTo>
                      <a:pt x="551" y="388"/>
                    </a:lnTo>
                    <a:lnTo>
                      <a:pt x="550" y="382"/>
                    </a:lnTo>
                    <a:lnTo>
                      <a:pt x="548" y="375"/>
                    </a:lnTo>
                    <a:lnTo>
                      <a:pt x="546" y="369"/>
                    </a:lnTo>
                    <a:lnTo>
                      <a:pt x="544" y="363"/>
                    </a:lnTo>
                    <a:lnTo>
                      <a:pt x="542" y="358"/>
                    </a:lnTo>
                    <a:lnTo>
                      <a:pt x="540" y="352"/>
                    </a:lnTo>
                    <a:lnTo>
                      <a:pt x="538" y="344"/>
                    </a:lnTo>
                    <a:lnTo>
                      <a:pt x="536" y="339"/>
                    </a:lnTo>
                    <a:lnTo>
                      <a:pt x="534" y="333"/>
                    </a:lnTo>
                    <a:lnTo>
                      <a:pt x="532" y="327"/>
                    </a:lnTo>
                    <a:lnTo>
                      <a:pt x="531" y="320"/>
                    </a:lnTo>
                    <a:lnTo>
                      <a:pt x="529" y="314"/>
                    </a:lnTo>
                    <a:lnTo>
                      <a:pt x="527" y="308"/>
                    </a:lnTo>
                    <a:lnTo>
                      <a:pt x="525" y="303"/>
                    </a:lnTo>
                    <a:lnTo>
                      <a:pt x="523" y="297"/>
                    </a:lnTo>
                    <a:lnTo>
                      <a:pt x="521" y="291"/>
                    </a:lnTo>
                    <a:lnTo>
                      <a:pt x="519" y="285"/>
                    </a:lnTo>
                    <a:lnTo>
                      <a:pt x="517" y="280"/>
                    </a:lnTo>
                    <a:lnTo>
                      <a:pt x="515" y="272"/>
                    </a:lnTo>
                    <a:lnTo>
                      <a:pt x="513" y="268"/>
                    </a:lnTo>
                    <a:lnTo>
                      <a:pt x="512" y="263"/>
                    </a:lnTo>
                    <a:lnTo>
                      <a:pt x="510" y="257"/>
                    </a:lnTo>
                    <a:lnTo>
                      <a:pt x="508" y="249"/>
                    </a:lnTo>
                    <a:lnTo>
                      <a:pt x="506" y="244"/>
                    </a:lnTo>
                    <a:lnTo>
                      <a:pt x="504" y="240"/>
                    </a:lnTo>
                    <a:lnTo>
                      <a:pt x="502" y="234"/>
                    </a:lnTo>
                    <a:lnTo>
                      <a:pt x="500" y="228"/>
                    </a:lnTo>
                    <a:lnTo>
                      <a:pt x="498" y="223"/>
                    </a:lnTo>
                    <a:lnTo>
                      <a:pt x="496" y="217"/>
                    </a:lnTo>
                    <a:lnTo>
                      <a:pt x="494" y="213"/>
                    </a:lnTo>
                    <a:lnTo>
                      <a:pt x="493" y="208"/>
                    </a:lnTo>
                    <a:lnTo>
                      <a:pt x="491" y="202"/>
                    </a:lnTo>
                    <a:lnTo>
                      <a:pt x="491" y="196"/>
                    </a:lnTo>
                    <a:lnTo>
                      <a:pt x="489" y="192"/>
                    </a:lnTo>
                    <a:lnTo>
                      <a:pt x="487" y="187"/>
                    </a:lnTo>
                    <a:lnTo>
                      <a:pt x="485" y="181"/>
                    </a:lnTo>
                    <a:lnTo>
                      <a:pt x="483" y="177"/>
                    </a:lnTo>
                    <a:lnTo>
                      <a:pt x="483" y="173"/>
                    </a:lnTo>
                    <a:lnTo>
                      <a:pt x="481" y="168"/>
                    </a:lnTo>
                    <a:lnTo>
                      <a:pt x="479" y="162"/>
                    </a:lnTo>
                    <a:lnTo>
                      <a:pt x="477" y="156"/>
                    </a:lnTo>
                    <a:lnTo>
                      <a:pt x="477" y="152"/>
                    </a:lnTo>
                    <a:lnTo>
                      <a:pt x="475" y="149"/>
                    </a:lnTo>
                    <a:lnTo>
                      <a:pt x="474" y="145"/>
                    </a:lnTo>
                    <a:lnTo>
                      <a:pt x="472" y="139"/>
                    </a:lnTo>
                    <a:lnTo>
                      <a:pt x="472" y="135"/>
                    </a:lnTo>
                    <a:lnTo>
                      <a:pt x="470" y="131"/>
                    </a:lnTo>
                    <a:lnTo>
                      <a:pt x="468" y="126"/>
                    </a:lnTo>
                    <a:lnTo>
                      <a:pt x="468" y="122"/>
                    </a:lnTo>
                    <a:lnTo>
                      <a:pt x="466" y="118"/>
                    </a:lnTo>
                    <a:lnTo>
                      <a:pt x="464" y="111"/>
                    </a:lnTo>
                    <a:lnTo>
                      <a:pt x="462" y="103"/>
                    </a:lnTo>
                    <a:lnTo>
                      <a:pt x="460" y="95"/>
                    </a:lnTo>
                    <a:lnTo>
                      <a:pt x="458" y="90"/>
                    </a:lnTo>
                    <a:lnTo>
                      <a:pt x="456" y="84"/>
                    </a:lnTo>
                    <a:lnTo>
                      <a:pt x="456" y="76"/>
                    </a:lnTo>
                    <a:lnTo>
                      <a:pt x="455" y="71"/>
                    </a:lnTo>
                    <a:lnTo>
                      <a:pt x="455" y="65"/>
                    </a:lnTo>
                    <a:lnTo>
                      <a:pt x="455" y="61"/>
                    </a:lnTo>
                    <a:lnTo>
                      <a:pt x="455" y="57"/>
                    </a:lnTo>
                    <a:lnTo>
                      <a:pt x="455" y="52"/>
                    </a:lnTo>
                    <a:lnTo>
                      <a:pt x="455" y="48"/>
                    </a:lnTo>
                    <a:lnTo>
                      <a:pt x="455" y="44"/>
                    </a:lnTo>
                    <a:lnTo>
                      <a:pt x="455" y="40"/>
                    </a:lnTo>
                    <a:lnTo>
                      <a:pt x="456" y="33"/>
                    </a:lnTo>
                    <a:lnTo>
                      <a:pt x="460" y="27"/>
                    </a:lnTo>
                    <a:lnTo>
                      <a:pt x="464" y="21"/>
                    </a:lnTo>
                    <a:lnTo>
                      <a:pt x="470" y="17"/>
                    </a:lnTo>
                    <a:lnTo>
                      <a:pt x="475" y="14"/>
                    </a:lnTo>
                    <a:lnTo>
                      <a:pt x="481" y="10"/>
                    </a:lnTo>
                    <a:lnTo>
                      <a:pt x="487" y="6"/>
                    </a:lnTo>
                    <a:lnTo>
                      <a:pt x="496" y="4"/>
                    </a:lnTo>
                    <a:lnTo>
                      <a:pt x="498" y="4"/>
                    </a:lnTo>
                    <a:lnTo>
                      <a:pt x="502" y="4"/>
                    </a:lnTo>
                    <a:lnTo>
                      <a:pt x="506" y="2"/>
                    </a:lnTo>
                    <a:lnTo>
                      <a:pt x="512" y="2"/>
                    </a:lnTo>
                    <a:lnTo>
                      <a:pt x="513" y="0"/>
                    </a:lnTo>
                    <a:lnTo>
                      <a:pt x="519" y="0"/>
                    </a:lnTo>
                    <a:lnTo>
                      <a:pt x="521" y="0"/>
                    </a:lnTo>
                    <a:lnTo>
                      <a:pt x="527" y="0"/>
                    </a:lnTo>
                    <a:lnTo>
                      <a:pt x="532" y="0"/>
                    </a:lnTo>
                    <a:lnTo>
                      <a:pt x="540" y="0"/>
                    </a:lnTo>
                    <a:close/>
                  </a:path>
                </a:pathLst>
              </a:custGeom>
              <a:solidFill>
                <a:srgbClr val="3399FF"/>
              </a:solidFill>
              <a:ln>
                <a:noFill/>
              </a:ln>
              <a:extLst>
                <a:ext uri="{91240B29-F687-4f45-9708-019B960494DF}">
                  <a14:hiddenLine xmlns="" xmlns:a14="http://schemas.microsoft.com/office/drawing/2010/main" w="9525">
                    <a:solidFill>
                      <a:srgbClr val="000000"/>
                    </a:solidFill>
                    <a:round/>
                    <a:headEnd/>
                    <a:tailEnd/>
                  </a14:hiddenLine>
                </a:ext>
              </a:extLst>
            </p:spPr>
            <p:txBody>
              <a:bodyPr/>
              <a:lstStyle/>
              <a:p>
                <a:endParaRPr lang="en-US"/>
              </a:p>
            </p:txBody>
          </p:sp>
          <p:sp>
            <p:nvSpPr>
              <p:cNvPr id="64558" name="Text Box 62"/>
              <p:cNvSpPr txBox="1">
                <a:spLocks noChangeArrowheads="1"/>
              </p:cNvSpPr>
              <p:nvPr/>
            </p:nvSpPr>
            <p:spPr bwMode="auto">
              <a:xfrm>
                <a:off x="3299" y="2081"/>
                <a:ext cx="268" cy="4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3200" b="1"/>
                  <a:t>5</a:t>
                </a:r>
              </a:p>
            </p:txBody>
          </p:sp>
          <p:sp>
            <p:nvSpPr>
              <p:cNvPr id="64559" name="Freeform 63"/>
              <p:cNvSpPr>
                <a:spLocks/>
              </p:cNvSpPr>
              <p:nvPr/>
            </p:nvSpPr>
            <p:spPr bwMode="auto">
              <a:xfrm>
                <a:off x="3206" y="1733"/>
                <a:ext cx="461" cy="44"/>
              </a:xfrm>
              <a:custGeom>
                <a:avLst/>
                <a:gdLst>
                  <a:gd name="T0" fmla="*/ 0 w 461"/>
                  <a:gd name="T1" fmla="*/ 0 h 44"/>
                  <a:gd name="T2" fmla="*/ 226 w 461"/>
                  <a:gd name="T3" fmla="*/ 43 h 44"/>
                  <a:gd name="T4" fmla="*/ 461 w 461"/>
                  <a:gd name="T5" fmla="*/ 5 h 44"/>
                  <a:gd name="T6" fmla="*/ 0 60000 65536"/>
                  <a:gd name="T7" fmla="*/ 0 60000 65536"/>
                  <a:gd name="T8" fmla="*/ 0 60000 65536"/>
                  <a:gd name="T9" fmla="*/ 0 w 461"/>
                  <a:gd name="T10" fmla="*/ 0 h 44"/>
                  <a:gd name="T11" fmla="*/ 461 w 461"/>
                  <a:gd name="T12" fmla="*/ 44 h 44"/>
                </a:gdLst>
                <a:ahLst/>
                <a:cxnLst>
                  <a:cxn ang="T6">
                    <a:pos x="T0" y="T1"/>
                  </a:cxn>
                  <a:cxn ang="T7">
                    <a:pos x="T2" y="T3"/>
                  </a:cxn>
                  <a:cxn ang="T8">
                    <a:pos x="T4" y="T5"/>
                  </a:cxn>
                </a:cxnLst>
                <a:rect l="T9" t="T10" r="T11" b="T12"/>
                <a:pathLst>
                  <a:path w="461" h="44">
                    <a:moveTo>
                      <a:pt x="0" y="0"/>
                    </a:moveTo>
                    <a:cubicBezTo>
                      <a:pt x="74" y="21"/>
                      <a:pt x="149" y="42"/>
                      <a:pt x="226" y="43"/>
                    </a:cubicBezTo>
                    <a:cubicBezTo>
                      <a:pt x="303" y="44"/>
                      <a:pt x="382" y="24"/>
                      <a:pt x="461" y="5"/>
                    </a:cubicBezTo>
                  </a:path>
                </a:pathLst>
              </a:custGeom>
              <a:noFill/>
              <a:ln w="28575">
                <a:solidFill>
                  <a:srgbClr val="FF0000"/>
                </a:solidFill>
                <a:prstDash val="dash"/>
                <a:round/>
                <a:headEnd/>
                <a:tailEnd/>
              </a:ln>
              <a:extLst>
                <a:ext uri="{909E8E84-426E-40dd-AFC4-6F175D3DCCD1}">
                  <a14:hiddenFill xmlns="" xmlns:a14="http://schemas.microsoft.com/office/drawing/2010/main">
                    <a:solidFill>
                      <a:srgbClr val="FFFFFF"/>
                    </a:solidFill>
                  </a14:hiddenFill>
                </a:ext>
              </a:extLst>
            </p:spPr>
            <p:txBody>
              <a:bodyPr/>
              <a:lstStyle/>
              <a:p>
                <a:endParaRPr lang="en-US"/>
              </a:p>
            </p:txBody>
          </p:sp>
        </p:grpSp>
        <p:grpSp>
          <p:nvGrpSpPr>
            <p:cNvPr id="64527" name="Group 64"/>
            <p:cNvGrpSpPr>
              <a:grpSpLocks/>
            </p:cNvGrpSpPr>
            <p:nvPr/>
          </p:nvGrpSpPr>
          <p:grpSpPr bwMode="auto">
            <a:xfrm>
              <a:off x="4091" y="2130"/>
              <a:ext cx="627" cy="888"/>
              <a:chOff x="4470" y="2136"/>
              <a:chExt cx="627" cy="888"/>
            </a:xfrm>
          </p:grpSpPr>
          <p:sp>
            <p:nvSpPr>
              <p:cNvPr id="64528" name="Freeform 65"/>
              <p:cNvSpPr>
                <a:spLocks/>
              </p:cNvSpPr>
              <p:nvPr/>
            </p:nvSpPr>
            <p:spPr bwMode="auto">
              <a:xfrm>
                <a:off x="4470" y="2226"/>
                <a:ext cx="627" cy="798"/>
              </a:xfrm>
              <a:custGeom>
                <a:avLst/>
                <a:gdLst>
                  <a:gd name="T0" fmla="*/ 0 w 1787"/>
                  <a:gd name="T1" fmla="*/ 0 h 2267"/>
                  <a:gd name="T2" fmla="*/ 0 w 1787"/>
                  <a:gd name="T3" fmla="*/ 0 h 2267"/>
                  <a:gd name="T4" fmla="*/ 0 w 1787"/>
                  <a:gd name="T5" fmla="*/ 0 h 2267"/>
                  <a:gd name="T6" fmla="*/ 0 w 1787"/>
                  <a:gd name="T7" fmla="*/ 0 h 2267"/>
                  <a:gd name="T8" fmla="*/ 0 w 1787"/>
                  <a:gd name="T9" fmla="*/ 0 h 2267"/>
                  <a:gd name="T10" fmla="*/ 0 w 1787"/>
                  <a:gd name="T11" fmla="*/ 0 h 2267"/>
                  <a:gd name="T12" fmla="*/ 0 w 1787"/>
                  <a:gd name="T13" fmla="*/ 0 h 2267"/>
                  <a:gd name="T14" fmla="*/ 0 w 1787"/>
                  <a:gd name="T15" fmla="*/ 0 h 2267"/>
                  <a:gd name="T16" fmla="*/ 0 w 1787"/>
                  <a:gd name="T17" fmla="*/ 0 h 2267"/>
                  <a:gd name="T18" fmla="*/ 0 w 1787"/>
                  <a:gd name="T19" fmla="*/ 0 h 2267"/>
                  <a:gd name="T20" fmla="*/ 0 w 1787"/>
                  <a:gd name="T21" fmla="*/ 0 h 2267"/>
                  <a:gd name="T22" fmla="*/ 0 w 1787"/>
                  <a:gd name="T23" fmla="*/ 0 h 2267"/>
                  <a:gd name="T24" fmla="*/ 0 w 1787"/>
                  <a:gd name="T25" fmla="*/ 0 h 2267"/>
                  <a:gd name="T26" fmla="*/ 0 w 1787"/>
                  <a:gd name="T27" fmla="*/ 0 h 2267"/>
                  <a:gd name="T28" fmla="*/ 0 w 1787"/>
                  <a:gd name="T29" fmla="*/ 0 h 2267"/>
                  <a:gd name="T30" fmla="*/ 0 w 1787"/>
                  <a:gd name="T31" fmla="*/ 0 h 2267"/>
                  <a:gd name="T32" fmla="*/ 0 w 1787"/>
                  <a:gd name="T33" fmla="*/ 0 h 2267"/>
                  <a:gd name="T34" fmla="*/ 0 w 1787"/>
                  <a:gd name="T35" fmla="*/ 0 h 2267"/>
                  <a:gd name="T36" fmla="*/ 0 w 1787"/>
                  <a:gd name="T37" fmla="*/ 0 h 2267"/>
                  <a:gd name="T38" fmla="*/ 0 w 1787"/>
                  <a:gd name="T39" fmla="*/ 0 h 2267"/>
                  <a:gd name="T40" fmla="*/ 0 w 1787"/>
                  <a:gd name="T41" fmla="*/ 0 h 2267"/>
                  <a:gd name="T42" fmla="*/ 0 w 1787"/>
                  <a:gd name="T43" fmla="*/ 0 h 2267"/>
                  <a:gd name="T44" fmla="*/ 0 w 1787"/>
                  <a:gd name="T45" fmla="*/ 0 h 2267"/>
                  <a:gd name="T46" fmla="*/ 0 w 1787"/>
                  <a:gd name="T47" fmla="*/ 0 h 2267"/>
                  <a:gd name="T48" fmla="*/ 0 w 1787"/>
                  <a:gd name="T49" fmla="*/ 0 h 2267"/>
                  <a:gd name="T50" fmla="*/ 0 w 1787"/>
                  <a:gd name="T51" fmla="*/ 0 h 2267"/>
                  <a:gd name="T52" fmla="*/ 0 w 1787"/>
                  <a:gd name="T53" fmla="*/ 0 h 2267"/>
                  <a:gd name="T54" fmla="*/ 0 w 1787"/>
                  <a:gd name="T55" fmla="*/ 0 h 2267"/>
                  <a:gd name="T56" fmla="*/ 0 w 1787"/>
                  <a:gd name="T57" fmla="*/ 0 h 2267"/>
                  <a:gd name="T58" fmla="*/ 0 w 1787"/>
                  <a:gd name="T59" fmla="*/ 0 h 2267"/>
                  <a:gd name="T60" fmla="*/ 0 w 1787"/>
                  <a:gd name="T61" fmla="*/ 0 h 2267"/>
                  <a:gd name="T62" fmla="*/ 0 w 1787"/>
                  <a:gd name="T63" fmla="*/ 0 h 2267"/>
                  <a:gd name="T64" fmla="*/ 0 w 1787"/>
                  <a:gd name="T65" fmla="*/ 0 h 2267"/>
                  <a:gd name="T66" fmla="*/ 0 w 1787"/>
                  <a:gd name="T67" fmla="*/ 0 h 2267"/>
                  <a:gd name="T68" fmla="*/ 0 w 1787"/>
                  <a:gd name="T69" fmla="*/ 0 h 2267"/>
                  <a:gd name="T70" fmla="*/ 0 w 1787"/>
                  <a:gd name="T71" fmla="*/ 0 h 2267"/>
                  <a:gd name="T72" fmla="*/ 0 w 1787"/>
                  <a:gd name="T73" fmla="*/ 0 h 2267"/>
                  <a:gd name="T74" fmla="*/ 0 w 1787"/>
                  <a:gd name="T75" fmla="*/ 0 h 2267"/>
                  <a:gd name="T76" fmla="*/ 0 w 1787"/>
                  <a:gd name="T77" fmla="*/ 0 h 2267"/>
                  <a:gd name="T78" fmla="*/ 0 w 1787"/>
                  <a:gd name="T79" fmla="*/ 0 h 2267"/>
                  <a:gd name="T80" fmla="*/ 0 w 1787"/>
                  <a:gd name="T81" fmla="*/ 0 h 2267"/>
                  <a:gd name="T82" fmla="*/ 0 w 1787"/>
                  <a:gd name="T83" fmla="*/ 0 h 2267"/>
                  <a:gd name="T84" fmla="*/ 0 w 1787"/>
                  <a:gd name="T85" fmla="*/ 0 h 2267"/>
                  <a:gd name="T86" fmla="*/ 0 w 1787"/>
                  <a:gd name="T87" fmla="*/ 0 h 2267"/>
                  <a:gd name="T88" fmla="*/ 0 w 1787"/>
                  <a:gd name="T89" fmla="*/ 0 h 2267"/>
                  <a:gd name="T90" fmla="*/ 0 w 1787"/>
                  <a:gd name="T91" fmla="*/ 0 h 2267"/>
                  <a:gd name="T92" fmla="*/ 0 w 1787"/>
                  <a:gd name="T93" fmla="*/ 0 h 2267"/>
                  <a:gd name="T94" fmla="*/ 0 w 1787"/>
                  <a:gd name="T95" fmla="*/ 0 h 2267"/>
                  <a:gd name="T96" fmla="*/ 0 w 1787"/>
                  <a:gd name="T97" fmla="*/ 0 h 2267"/>
                  <a:gd name="T98" fmla="*/ 0 w 1787"/>
                  <a:gd name="T99" fmla="*/ 0 h 2267"/>
                  <a:gd name="T100" fmla="*/ 0 w 1787"/>
                  <a:gd name="T101" fmla="*/ 0 h 2267"/>
                  <a:gd name="T102" fmla="*/ 0 w 1787"/>
                  <a:gd name="T103" fmla="*/ 0 h 2267"/>
                  <a:gd name="T104" fmla="*/ 0 w 1787"/>
                  <a:gd name="T105" fmla="*/ 0 h 2267"/>
                  <a:gd name="T106" fmla="*/ 0 w 1787"/>
                  <a:gd name="T107" fmla="*/ 0 h 2267"/>
                  <a:gd name="T108" fmla="*/ 0 w 1787"/>
                  <a:gd name="T109" fmla="*/ 0 h 2267"/>
                  <a:gd name="T110" fmla="*/ 0 w 1787"/>
                  <a:gd name="T111" fmla="*/ 0 h 2267"/>
                  <a:gd name="T112" fmla="*/ 0 w 1787"/>
                  <a:gd name="T113" fmla="*/ 0 h 2267"/>
                  <a:gd name="T114" fmla="*/ 0 w 1787"/>
                  <a:gd name="T115" fmla="*/ 0 h 2267"/>
                  <a:gd name="T116" fmla="*/ 0 w 1787"/>
                  <a:gd name="T117" fmla="*/ 0 h 2267"/>
                  <a:gd name="T118" fmla="*/ 0 w 1787"/>
                  <a:gd name="T119" fmla="*/ 0 h 2267"/>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w 1787"/>
                  <a:gd name="T181" fmla="*/ 0 h 2267"/>
                  <a:gd name="T182" fmla="*/ 1787 w 1787"/>
                  <a:gd name="T183" fmla="*/ 2267 h 2267"/>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T180" t="T181" r="T182" b="T183"/>
                <a:pathLst>
                  <a:path w="1787" h="2267">
                    <a:moveTo>
                      <a:pt x="468" y="20"/>
                    </a:moveTo>
                    <a:lnTo>
                      <a:pt x="468" y="20"/>
                    </a:lnTo>
                    <a:lnTo>
                      <a:pt x="468" y="24"/>
                    </a:lnTo>
                    <a:lnTo>
                      <a:pt x="468" y="26"/>
                    </a:lnTo>
                    <a:lnTo>
                      <a:pt x="470" y="30"/>
                    </a:lnTo>
                    <a:lnTo>
                      <a:pt x="470" y="34"/>
                    </a:lnTo>
                    <a:lnTo>
                      <a:pt x="470" y="39"/>
                    </a:lnTo>
                    <a:lnTo>
                      <a:pt x="470" y="43"/>
                    </a:lnTo>
                    <a:lnTo>
                      <a:pt x="470" y="47"/>
                    </a:lnTo>
                    <a:lnTo>
                      <a:pt x="470" y="53"/>
                    </a:lnTo>
                    <a:lnTo>
                      <a:pt x="470" y="60"/>
                    </a:lnTo>
                    <a:lnTo>
                      <a:pt x="470" y="66"/>
                    </a:lnTo>
                    <a:lnTo>
                      <a:pt x="472" y="72"/>
                    </a:lnTo>
                    <a:lnTo>
                      <a:pt x="472" y="76"/>
                    </a:lnTo>
                    <a:lnTo>
                      <a:pt x="472" y="79"/>
                    </a:lnTo>
                    <a:lnTo>
                      <a:pt x="472" y="83"/>
                    </a:lnTo>
                    <a:lnTo>
                      <a:pt x="472" y="87"/>
                    </a:lnTo>
                    <a:lnTo>
                      <a:pt x="472" y="95"/>
                    </a:lnTo>
                    <a:lnTo>
                      <a:pt x="472" y="102"/>
                    </a:lnTo>
                    <a:lnTo>
                      <a:pt x="472" y="106"/>
                    </a:lnTo>
                    <a:lnTo>
                      <a:pt x="472" y="110"/>
                    </a:lnTo>
                    <a:lnTo>
                      <a:pt x="472" y="114"/>
                    </a:lnTo>
                    <a:lnTo>
                      <a:pt x="472" y="119"/>
                    </a:lnTo>
                    <a:lnTo>
                      <a:pt x="472" y="123"/>
                    </a:lnTo>
                    <a:lnTo>
                      <a:pt x="472" y="127"/>
                    </a:lnTo>
                    <a:lnTo>
                      <a:pt x="472" y="131"/>
                    </a:lnTo>
                    <a:lnTo>
                      <a:pt x="472" y="135"/>
                    </a:lnTo>
                    <a:lnTo>
                      <a:pt x="472" y="138"/>
                    </a:lnTo>
                    <a:lnTo>
                      <a:pt x="472" y="144"/>
                    </a:lnTo>
                    <a:lnTo>
                      <a:pt x="472" y="148"/>
                    </a:lnTo>
                    <a:lnTo>
                      <a:pt x="472" y="152"/>
                    </a:lnTo>
                    <a:lnTo>
                      <a:pt x="472" y="157"/>
                    </a:lnTo>
                    <a:lnTo>
                      <a:pt x="472" y="161"/>
                    </a:lnTo>
                    <a:lnTo>
                      <a:pt x="470" y="165"/>
                    </a:lnTo>
                    <a:lnTo>
                      <a:pt x="470" y="171"/>
                    </a:lnTo>
                    <a:lnTo>
                      <a:pt x="470" y="174"/>
                    </a:lnTo>
                    <a:lnTo>
                      <a:pt x="470" y="178"/>
                    </a:lnTo>
                    <a:lnTo>
                      <a:pt x="470" y="182"/>
                    </a:lnTo>
                    <a:lnTo>
                      <a:pt x="470" y="188"/>
                    </a:lnTo>
                    <a:lnTo>
                      <a:pt x="468" y="192"/>
                    </a:lnTo>
                    <a:lnTo>
                      <a:pt x="468" y="195"/>
                    </a:lnTo>
                    <a:lnTo>
                      <a:pt x="468" y="201"/>
                    </a:lnTo>
                    <a:lnTo>
                      <a:pt x="468" y="205"/>
                    </a:lnTo>
                    <a:lnTo>
                      <a:pt x="466" y="209"/>
                    </a:lnTo>
                    <a:lnTo>
                      <a:pt x="466" y="214"/>
                    </a:lnTo>
                    <a:lnTo>
                      <a:pt x="466" y="218"/>
                    </a:lnTo>
                    <a:lnTo>
                      <a:pt x="466" y="224"/>
                    </a:lnTo>
                    <a:lnTo>
                      <a:pt x="464" y="226"/>
                    </a:lnTo>
                    <a:lnTo>
                      <a:pt x="464" y="231"/>
                    </a:lnTo>
                    <a:lnTo>
                      <a:pt x="462" y="235"/>
                    </a:lnTo>
                    <a:lnTo>
                      <a:pt x="462" y="239"/>
                    </a:lnTo>
                    <a:lnTo>
                      <a:pt x="460" y="243"/>
                    </a:lnTo>
                    <a:lnTo>
                      <a:pt x="460" y="247"/>
                    </a:lnTo>
                    <a:lnTo>
                      <a:pt x="458" y="250"/>
                    </a:lnTo>
                    <a:lnTo>
                      <a:pt x="458" y="254"/>
                    </a:lnTo>
                    <a:lnTo>
                      <a:pt x="456" y="258"/>
                    </a:lnTo>
                    <a:lnTo>
                      <a:pt x="454" y="262"/>
                    </a:lnTo>
                    <a:lnTo>
                      <a:pt x="453" y="266"/>
                    </a:lnTo>
                    <a:lnTo>
                      <a:pt x="453" y="269"/>
                    </a:lnTo>
                    <a:lnTo>
                      <a:pt x="451" y="273"/>
                    </a:lnTo>
                    <a:lnTo>
                      <a:pt x="451" y="277"/>
                    </a:lnTo>
                    <a:lnTo>
                      <a:pt x="449" y="283"/>
                    </a:lnTo>
                    <a:lnTo>
                      <a:pt x="449" y="287"/>
                    </a:lnTo>
                    <a:lnTo>
                      <a:pt x="445" y="292"/>
                    </a:lnTo>
                    <a:lnTo>
                      <a:pt x="443" y="300"/>
                    </a:lnTo>
                    <a:lnTo>
                      <a:pt x="441" y="304"/>
                    </a:lnTo>
                    <a:lnTo>
                      <a:pt x="439" y="307"/>
                    </a:lnTo>
                    <a:lnTo>
                      <a:pt x="437" y="311"/>
                    </a:lnTo>
                    <a:lnTo>
                      <a:pt x="437" y="315"/>
                    </a:lnTo>
                    <a:lnTo>
                      <a:pt x="435" y="319"/>
                    </a:lnTo>
                    <a:lnTo>
                      <a:pt x="433" y="323"/>
                    </a:lnTo>
                    <a:lnTo>
                      <a:pt x="432" y="326"/>
                    </a:lnTo>
                    <a:lnTo>
                      <a:pt x="432" y="332"/>
                    </a:lnTo>
                    <a:lnTo>
                      <a:pt x="430" y="334"/>
                    </a:lnTo>
                    <a:lnTo>
                      <a:pt x="428" y="338"/>
                    </a:lnTo>
                    <a:lnTo>
                      <a:pt x="426" y="342"/>
                    </a:lnTo>
                    <a:lnTo>
                      <a:pt x="426" y="347"/>
                    </a:lnTo>
                    <a:lnTo>
                      <a:pt x="422" y="353"/>
                    </a:lnTo>
                    <a:lnTo>
                      <a:pt x="418" y="361"/>
                    </a:lnTo>
                    <a:lnTo>
                      <a:pt x="416" y="364"/>
                    </a:lnTo>
                    <a:lnTo>
                      <a:pt x="414" y="368"/>
                    </a:lnTo>
                    <a:lnTo>
                      <a:pt x="413" y="372"/>
                    </a:lnTo>
                    <a:lnTo>
                      <a:pt x="411" y="376"/>
                    </a:lnTo>
                    <a:lnTo>
                      <a:pt x="409" y="380"/>
                    </a:lnTo>
                    <a:lnTo>
                      <a:pt x="407" y="383"/>
                    </a:lnTo>
                    <a:lnTo>
                      <a:pt x="407" y="387"/>
                    </a:lnTo>
                    <a:lnTo>
                      <a:pt x="405" y="391"/>
                    </a:lnTo>
                    <a:lnTo>
                      <a:pt x="403" y="395"/>
                    </a:lnTo>
                    <a:lnTo>
                      <a:pt x="401" y="401"/>
                    </a:lnTo>
                    <a:lnTo>
                      <a:pt x="399" y="404"/>
                    </a:lnTo>
                    <a:lnTo>
                      <a:pt x="397" y="408"/>
                    </a:lnTo>
                    <a:lnTo>
                      <a:pt x="395" y="412"/>
                    </a:lnTo>
                    <a:lnTo>
                      <a:pt x="394" y="416"/>
                    </a:lnTo>
                    <a:lnTo>
                      <a:pt x="392" y="420"/>
                    </a:lnTo>
                    <a:lnTo>
                      <a:pt x="390" y="423"/>
                    </a:lnTo>
                    <a:lnTo>
                      <a:pt x="388" y="429"/>
                    </a:lnTo>
                    <a:lnTo>
                      <a:pt x="386" y="433"/>
                    </a:lnTo>
                    <a:lnTo>
                      <a:pt x="384" y="437"/>
                    </a:lnTo>
                    <a:lnTo>
                      <a:pt x="382" y="442"/>
                    </a:lnTo>
                    <a:lnTo>
                      <a:pt x="380" y="446"/>
                    </a:lnTo>
                    <a:lnTo>
                      <a:pt x="378" y="450"/>
                    </a:lnTo>
                    <a:lnTo>
                      <a:pt x="376" y="454"/>
                    </a:lnTo>
                    <a:lnTo>
                      <a:pt x="375" y="459"/>
                    </a:lnTo>
                    <a:lnTo>
                      <a:pt x="373" y="463"/>
                    </a:lnTo>
                    <a:lnTo>
                      <a:pt x="371" y="467"/>
                    </a:lnTo>
                    <a:lnTo>
                      <a:pt x="369" y="473"/>
                    </a:lnTo>
                    <a:lnTo>
                      <a:pt x="367" y="477"/>
                    </a:lnTo>
                    <a:lnTo>
                      <a:pt x="365" y="482"/>
                    </a:lnTo>
                    <a:lnTo>
                      <a:pt x="363" y="486"/>
                    </a:lnTo>
                    <a:lnTo>
                      <a:pt x="361" y="490"/>
                    </a:lnTo>
                    <a:lnTo>
                      <a:pt x="359" y="496"/>
                    </a:lnTo>
                    <a:lnTo>
                      <a:pt x="357" y="499"/>
                    </a:lnTo>
                    <a:lnTo>
                      <a:pt x="356" y="505"/>
                    </a:lnTo>
                    <a:lnTo>
                      <a:pt x="354" y="509"/>
                    </a:lnTo>
                    <a:lnTo>
                      <a:pt x="352" y="515"/>
                    </a:lnTo>
                    <a:lnTo>
                      <a:pt x="350" y="518"/>
                    </a:lnTo>
                    <a:lnTo>
                      <a:pt x="348" y="524"/>
                    </a:lnTo>
                    <a:lnTo>
                      <a:pt x="346" y="530"/>
                    </a:lnTo>
                    <a:lnTo>
                      <a:pt x="344" y="534"/>
                    </a:lnTo>
                    <a:lnTo>
                      <a:pt x="342" y="539"/>
                    </a:lnTo>
                    <a:lnTo>
                      <a:pt x="340" y="545"/>
                    </a:lnTo>
                    <a:lnTo>
                      <a:pt x="338" y="549"/>
                    </a:lnTo>
                    <a:lnTo>
                      <a:pt x="337" y="555"/>
                    </a:lnTo>
                    <a:lnTo>
                      <a:pt x="335" y="560"/>
                    </a:lnTo>
                    <a:lnTo>
                      <a:pt x="333" y="566"/>
                    </a:lnTo>
                    <a:lnTo>
                      <a:pt x="331" y="570"/>
                    </a:lnTo>
                    <a:lnTo>
                      <a:pt x="329" y="575"/>
                    </a:lnTo>
                    <a:lnTo>
                      <a:pt x="327" y="581"/>
                    </a:lnTo>
                    <a:lnTo>
                      <a:pt x="325" y="587"/>
                    </a:lnTo>
                    <a:lnTo>
                      <a:pt x="323" y="591"/>
                    </a:lnTo>
                    <a:lnTo>
                      <a:pt x="321" y="598"/>
                    </a:lnTo>
                    <a:lnTo>
                      <a:pt x="319" y="602"/>
                    </a:lnTo>
                    <a:lnTo>
                      <a:pt x="318" y="608"/>
                    </a:lnTo>
                    <a:lnTo>
                      <a:pt x="316" y="613"/>
                    </a:lnTo>
                    <a:lnTo>
                      <a:pt x="314" y="619"/>
                    </a:lnTo>
                    <a:lnTo>
                      <a:pt x="312" y="625"/>
                    </a:lnTo>
                    <a:lnTo>
                      <a:pt x="310" y="631"/>
                    </a:lnTo>
                    <a:lnTo>
                      <a:pt x="306" y="636"/>
                    </a:lnTo>
                    <a:lnTo>
                      <a:pt x="304" y="642"/>
                    </a:lnTo>
                    <a:lnTo>
                      <a:pt x="302" y="648"/>
                    </a:lnTo>
                    <a:lnTo>
                      <a:pt x="300" y="653"/>
                    </a:lnTo>
                    <a:lnTo>
                      <a:pt x="297" y="659"/>
                    </a:lnTo>
                    <a:lnTo>
                      <a:pt x="295" y="665"/>
                    </a:lnTo>
                    <a:lnTo>
                      <a:pt x="293" y="670"/>
                    </a:lnTo>
                    <a:lnTo>
                      <a:pt x="291" y="676"/>
                    </a:lnTo>
                    <a:lnTo>
                      <a:pt x="287" y="682"/>
                    </a:lnTo>
                    <a:lnTo>
                      <a:pt x="285" y="688"/>
                    </a:lnTo>
                    <a:lnTo>
                      <a:pt x="283" y="693"/>
                    </a:lnTo>
                    <a:lnTo>
                      <a:pt x="279" y="701"/>
                    </a:lnTo>
                    <a:lnTo>
                      <a:pt x="278" y="707"/>
                    </a:lnTo>
                    <a:lnTo>
                      <a:pt x="276" y="712"/>
                    </a:lnTo>
                    <a:lnTo>
                      <a:pt x="272" y="718"/>
                    </a:lnTo>
                    <a:lnTo>
                      <a:pt x="270" y="724"/>
                    </a:lnTo>
                    <a:lnTo>
                      <a:pt x="266" y="731"/>
                    </a:lnTo>
                    <a:lnTo>
                      <a:pt x="264" y="737"/>
                    </a:lnTo>
                    <a:lnTo>
                      <a:pt x="260" y="743"/>
                    </a:lnTo>
                    <a:lnTo>
                      <a:pt x="259" y="748"/>
                    </a:lnTo>
                    <a:lnTo>
                      <a:pt x="255" y="754"/>
                    </a:lnTo>
                    <a:lnTo>
                      <a:pt x="253" y="762"/>
                    </a:lnTo>
                    <a:lnTo>
                      <a:pt x="249" y="767"/>
                    </a:lnTo>
                    <a:lnTo>
                      <a:pt x="247" y="773"/>
                    </a:lnTo>
                    <a:lnTo>
                      <a:pt x="243" y="781"/>
                    </a:lnTo>
                    <a:lnTo>
                      <a:pt x="241" y="786"/>
                    </a:lnTo>
                    <a:lnTo>
                      <a:pt x="238" y="792"/>
                    </a:lnTo>
                    <a:lnTo>
                      <a:pt x="234" y="798"/>
                    </a:lnTo>
                    <a:lnTo>
                      <a:pt x="230" y="805"/>
                    </a:lnTo>
                    <a:lnTo>
                      <a:pt x="228" y="811"/>
                    </a:lnTo>
                    <a:lnTo>
                      <a:pt x="224" y="819"/>
                    </a:lnTo>
                    <a:lnTo>
                      <a:pt x="221" y="824"/>
                    </a:lnTo>
                    <a:lnTo>
                      <a:pt x="217" y="830"/>
                    </a:lnTo>
                    <a:lnTo>
                      <a:pt x="215" y="838"/>
                    </a:lnTo>
                    <a:lnTo>
                      <a:pt x="211" y="843"/>
                    </a:lnTo>
                    <a:lnTo>
                      <a:pt x="207" y="849"/>
                    </a:lnTo>
                    <a:lnTo>
                      <a:pt x="203" y="857"/>
                    </a:lnTo>
                    <a:lnTo>
                      <a:pt x="200" y="862"/>
                    </a:lnTo>
                    <a:lnTo>
                      <a:pt x="196" y="868"/>
                    </a:lnTo>
                    <a:lnTo>
                      <a:pt x="192" y="874"/>
                    </a:lnTo>
                    <a:lnTo>
                      <a:pt x="188" y="881"/>
                    </a:lnTo>
                    <a:lnTo>
                      <a:pt x="184" y="887"/>
                    </a:lnTo>
                    <a:lnTo>
                      <a:pt x="181" y="895"/>
                    </a:lnTo>
                    <a:lnTo>
                      <a:pt x="177" y="900"/>
                    </a:lnTo>
                    <a:lnTo>
                      <a:pt x="173" y="908"/>
                    </a:lnTo>
                    <a:lnTo>
                      <a:pt x="169" y="914"/>
                    </a:lnTo>
                    <a:lnTo>
                      <a:pt x="165" y="921"/>
                    </a:lnTo>
                    <a:lnTo>
                      <a:pt x="162" y="927"/>
                    </a:lnTo>
                    <a:lnTo>
                      <a:pt x="158" y="935"/>
                    </a:lnTo>
                    <a:lnTo>
                      <a:pt x="154" y="942"/>
                    </a:lnTo>
                    <a:lnTo>
                      <a:pt x="150" y="948"/>
                    </a:lnTo>
                    <a:lnTo>
                      <a:pt x="146" y="954"/>
                    </a:lnTo>
                    <a:lnTo>
                      <a:pt x="141" y="961"/>
                    </a:lnTo>
                    <a:lnTo>
                      <a:pt x="137" y="969"/>
                    </a:lnTo>
                    <a:lnTo>
                      <a:pt x="133" y="974"/>
                    </a:lnTo>
                    <a:lnTo>
                      <a:pt x="129" y="982"/>
                    </a:lnTo>
                    <a:lnTo>
                      <a:pt x="125" y="990"/>
                    </a:lnTo>
                    <a:lnTo>
                      <a:pt x="122" y="997"/>
                    </a:lnTo>
                    <a:lnTo>
                      <a:pt x="118" y="1003"/>
                    </a:lnTo>
                    <a:lnTo>
                      <a:pt x="112" y="1011"/>
                    </a:lnTo>
                    <a:lnTo>
                      <a:pt x="110" y="1018"/>
                    </a:lnTo>
                    <a:lnTo>
                      <a:pt x="106" y="1026"/>
                    </a:lnTo>
                    <a:lnTo>
                      <a:pt x="103" y="1032"/>
                    </a:lnTo>
                    <a:lnTo>
                      <a:pt x="99" y="1041"/>
                    </a:lnTo>
                    <a:lnTo>
                      <a:pt x="95" y="1047"/>
                    </a:lnTo>
                    <a:lnTo>
                      <a:pt x="91" y="1056"/>
                    </a:lnTo>
                    <a:lnTo>
                      <a:pt x="87" y="1062"/>
                    </a:lnTo>
                    <a:lnTo>
                      <a:pt x="84" y="1070"/>
                    </a:lnTo>
                    <a:lnTo>
                      <a:pt x="80" y="1077"/>
                    </a:lnTo>
                    <a:lnTo>
                      <a:pt x="76" y="1087"/>
                    </a:lnTo>
                    <a:lnTo>
                      <a:pt x="72" y="1094"/>
                    </a:lnTo>
                    <a:lnTo>
                      <a:pt x="70" y="1102"/>
                    </a:lnTo>
                    <a:lnTo>
                      <a:pt x="67" y="1109"/>
                    </a:lnTo>
                    <a:lnTo>
                      <a:pt x="63" y="1119"/>
                    </a:lnTo>
                    <a:lnTo>
                      <a:pt x="59" y="1127"/>
                    </a:lnTo>
                    <a:lnTo>
                      <a:pt x="57" y="1134"/>
                    </a:lnTo>
                    <a:lnTo>
                      <a:pt x="53" y="1142"/>
                    </a:lnTo>
                    <a:lnTo>
                      <a:pt x="49" y="1151"/>
                    </a:lnTo>
                    <a:lnTo>
                      <a:pt x="48" y="1159"/>
                    </a:lnTo>
                    <a:lnTo>
                      <a:pt x="44" y="1168"/>
                    </a:lnTo>
                    <a:lnTo>
                      <a:pt x="42" y="1176"/>
                    </a:lnTo>
                    <a:lnTo>
                      <a:pt x="40" y="1185"/>
                    </a:lnTo>
                    <a:lnTo>
                      <a:pt x="36" y="1195"/>
                    </a:lnTo>
                    <a:lnTo>
                      <a:pt x="34" y="1203"/>
                    </a:lnTo>
                    <a:lnTo>
                      <a:pt x="30" y="1212"/>
                    </a:lnTo>
                    <a:lnTo>
                      <a:pt x="29" y="1222"/>
                    </a:lnTo>
                    <a:lnTo>
                      <a:pt x="27" y="1231"/>
                    </a:lnTo>
                    <a:lnTo>
                      <a:pt x="25" y="1241"/>
                    </a:lnTo>
                    <a:lnTo>
                      <a:pt x="23" y="1250"/>
                    </a:lnTo>
                    <a:lnTo>
                      <a:pt x="21" y="1260"/>
                    </a:lnTo>
                    <a:lnTo>
                      <a:pt x="19" y="1269"/>
                    </a:lnTo>
                    <a:lnTo>
                      <a:pt x="17" y="1279"/>
                    </a:lnTo>
                    <a:lnTo>
                      <a:pt x="15" y="1288"/>
                    </a:lnTo>
                    <a:lnTo>
                      <a:pt x="15" y="1298"/>
                    </a:lnTo>
                    <a:lnTo>
                      <a:pt x="13" y="1307"/>
                    </a:lnTo>
                    <a:lnTo>
                      <a:pt x="13" y="1318"/>
                    </a:lnTo>
                    <a:lnTo>
                      <a:pt x="11" y="1328"/>
                    </a:lnTo>
                    <a:lnTo>
                      <a:pt x="11" y="1339"/>
                    </a:lnTo>
                    <a:lnTo>
                      <a:pt x="10" y="1349"/>
                    </a:lnTo>
                    <a:lnTo>
                      <a:pt x="10" y="1358"/>
                    </a:lnTo>
                    <a:lnTo>
                      <a:pt x="8" y="1370"/>
                    </a:lnTo>
                    <a:lnTo>
                      <a:pt x="8" y="1379"/>
                    </a:lnTo>
                    <a:lnTo>
                      <a:pt x="6" y="1389"/>
                    </a:lnTo>
                    <a:lnTo>
                      <a:pt x="6" y="1400"/>
                    </a:lnTo>
                    <a:lnTo>
                      <a:pt x="6" y="1410"/>
                    </a:lnTo>
                    <a:lnTo>
                      <a:pt x="6" y="1421"/>
                    </a:lnTo>
                    <a:lnTo>
                      <a:pt x="4" y="1431"/>
                    </a:lnTo>
                    <a:lnTo>
                      <a:pt x="2" y="1440"/>
                    </a:lnTo>
                    <a:lnTo>
                      <a:pt x="2" y="1451"/>
                    </a:lnTo>
                    <a:lnTo>
                      <a:pt x="2" y="1461"/>
                    </a:lnTo>
                    <a:lnTo>
                      <a:pt x="2" y="1470"/>
                    </a:lnTo>
                    <a:lnTo>
                      <a:pt x="2" y="1482"/>
                    </a:lnTo>
                    <a:lnTo>
                      <a:pt x="2" y="1491"/>
                    </a:lnTo>
                    <a:lnTo>
                      <a:pt x="2" y="1503"/>
                    </a:lnTo>
                    <a:lnTo>
                      <a:pt x="0" y="1512"/>
                    </a:lnTo>
                    <a:lnTo>
                      <a:pt x="0" y="1522"/>
                    </a:lnTo>
                    <a:lnTo>
                      <a:pt x="0" y="1531"/>
                    </a:lnTo>
                    <a:lnTo>
                      <a:pt x="0" y="1543"/>
                    </a:lnTo>
                    <a:lnTo>
                      <a:pt x="0" y="1552"/>
                    </a:lnTo>
                    <a:lnTo>
                      <a:pt x="0" y="1562"/>
                    </a:lnTo>
                    <a:lnTo>
                      <a:pt x="0" y="1573"/>
                    </a:lnTo>
                    <a:lnTo>
                      <a:pt x="2" y="1583"/>
                    </a:lnTo>
                    <a:lnTo>
                      <a:pt x="2" y="1592"/>
                    </a:lnTo>
                    <a:lnTo>
                      <a:pt x="2" y="1602"/>
                    </a:lnTo>
                    <a:lnTo>
                      <a:pt x="2" y="1611"/>
                    </a:lnTo>
                    <a:lnTo>
                      <a:pt x="2" y="1623"/>
                    </a:lnTo>
                    <a:lnTo>
                      <a:pt x="2" y="1632"/>
                    </a:lnTo>
                    <a:lnTo>
                      <a:pt x="4" y="1642"/>
                    </a:lnTo>
                    <a:lnTo>
                      <a:pt x="6" y="1651"/>
                    </a:lnTo>
                    <a:lnTo>
                      <a:pt x="6" y="1662"/>
                    </a:lnTo>
                    <a:lnTo>
                      <a:pt x="6" y="1672"/>
                    </a:lnTo>
                    <a:lnTo>
                      <a:pt x="8" y="1681"/>
                    </a:lnTo>
                    <a:lnTo>
                      <a:pt x="8" y="1691"/>
                    </a:lnTo>
                    <a:lnTo>
                      <a:pt x="11" y="1700"/>
                    </a:lnTo>
                    <a:lnTo>
                      <a:pt x="11" y="1710"/>
                    </a:lnTo>
                    <a:lnTo>
                      <a:pt x="13" y="1719"/>
                    </a:lnTo>
                    <a:lnTo>
                      <a:pt x="15" y="1729"/>
                    </a:lnTo>
                    <a:lnTo>
                      <a:pt x="17" y="1738"/>
                    </a:lnTo>
                    <a:lnTo>
                      <a:pt x="19" y="1748"/>
                    </a:lnTo>
                    <a:lnTo>
                      <a:pt x="21" y="1757"/>
                    </a:lnTo>
                    <a:lnTo>
                      <a:pt x="23" y="1765"/>
                    </a:lnTo>
                    <a:lnTo>
                      <a:pt x="25" y="1775"/>
                    </a:lnTo>
                    <a:lnTo>
                      <a:pt x="27" y="1784"/>
                    </a:lnTo>
                    <a:lnTo>
                      <a:pt x="29" y="1794"/>
                    </a:lnTo>
                    <a:lnTo>
                      <a:pt x="32" y="1803"/>
                    </a:lnTo>
                    <a:lnTo>
                      <a:pt x="36" y="1813"/>
                    </a:lnTo>
                    <a:lnTo>
                      <a:pt x="38" y="1820"/>
                    </a:lnTo>
                    <a:lnTo>
                      <a:pt x="42" y="1830"/>
                    </a:lnTo>
                    <a:lnTo>
                      <a:pt x="44" y="1839"/>
                    </a:lnTo>
                    <a:lnTo>
                      <a:pt x="48" y="1847"/>
                    </a:lnTo>
                    <a:lnTo>
                      <a:pt x="51" y="1856"/>
                    </a:lnTo>
                    <a:lnTo>
                      <a:pt x="53" y="1864"/>
                    </a:lnTo>
                    <a:lnTo>
                      <a:pt x="59" y="1873"/>
                    </a:lnTo>
                    <a:lnTo>
                      <a:pt x="63" y="1883"/>
                    </a:lnTo>
                    <a:lnTo>
                      <a:pt x="67" y="1890"/>
                    </a:lnTo>
                    <a:lnTo>
                      <a:pt x="70" y="1900"/>
                    </a:lnTo>
                    <a:lnTo>
                      <a:pt x="74" y="1908"/>
                    </a:lnTo>
                    <a:lnTo>
                      <a:pt x="80" y="1917"/>
                    </a:lnTo>
                    <a:lnTo>
                      <a:pt x="84" y="1925"/>
                    </a:lnTo>
                    <a:lnTo>
                      <a:pt x="89" y="1934"/>
                    </a:lnTo>
                    <a:lnTo>
                      <a:pt x="93" y="1942"/>
                    </a:lnTo>
                    <a:lnTo>
                      <a:pt x="101" y="1949"/>
                    </a:lnTo>
                    <a:lnTo>
                      <a:pt x="105" y="1957"/>
                    </a:lnTo>
                    <a:lnTo>
                      <a:pt x="110" y="1965"/>
                    </a:lnTo>
                    <a:lnTo>
                      <a:pt x="114" y="1972"/>
                    </a:lnTo>
                    <a:lnTo>
                      <a:pt x="120" y="1980"/>
                    </a:lnTo>
                    <a:lnTo>
                      <a:pt x="125" y="1987"/>
                    </a:lnTo>
                    <a:lnTo>
                      <a:pt x="133" y="1995"/>
                    </a:lnTo>
                    <a:lnTo>
                      <a:pt x="139" y="2003"/>
                    </a:lnTo>
                    <a:lnTo>
                      <a:pt x="145" y="2010"/>
                    </a:lnTo>
                    <a:lnTo>
                      <a:pt x="150" y="2016"/>
                    </a:lnTo>
                    <a:lnTo>
                      <a:pt x="158" y="2024"/>
                    </a:lnTo>
                    <a:lnTo>
                      <a:pt x="164" y="2031"/>
                    </a:lnTo>
                    <a:lnTo>
                      <a:pt x="171" y="2039"/>
                    </a:lnTo>
                    <a:lnTo>
                      <a:pt x="177" y="2044"/>
                    </a:lnTo>
                    <a:lnTo>
                      <a:pt x="184" y="2052"/>
                    </a:lnTo>
                    <a:lnTo>
                      <a:pt x="192" y="2058"/>
                    </a:lnTo>
                    <a:lnTo>
                      <a:pt x="200" y="2065"/>
                    </a:lnTo>
                    <a:lnTo>
                      <a:pt x="207" y="2071"/>
                    </a:lnTo>
                    <a:lnTo>
                      <a:pt x="215" y="2077"/>
                    </a:lnTo>
                    <a:lnTo>
                      <a:pt x="222" y="2084"/>
                    </a:lnTo>
                    <a:lnTo>
                      <a:pt x="230" y="2090"/>
                    </a:lnTo>
                    <a:lnTo>
                      <a:pt x="238" y="2096"/>
                    </a:lnTo>
                    <a:lnTo>
                      <a:pt x="245" y="2101"/>
                    </a:lnTo>
                    <a:lnTo>
                      <a:pt x="253" y="2107"/>
                    </a:lnTo>
                    <a:lnTo>
                      <a:pt x="262" y="2115"/>
                    </a:lnTo>
                    <a:lnTo>
                      <a:pt x="270" y="2119"/>
                    </a:lnTo>
                    <a:lnTo>
                      <a:pt x="279" y="2126"/>
                    </a:lnTo>
                    <a:lnTo>
                      <a:pt x="287" y="2130"/>
                    </a:lnTo>
                    <a:lnTo>
                      <a:pt x="295" y="2136"/>
                    </a:lnTo>
                    <a:lnTo>
                      <a:pt x="304" y="2141"/>
                    </a:lnTo>
                    <a:lnTo>
                      <a:pt x="312" y="2147"/>
                    </a:lnTo>
                    <a:lnTo>
                      <a:pt x="321" y="2151"/>
                    </a:lnTo>
                    <a:lnTo>
                      <a:pt x="331" y="2157"/>
                    </a:lnTo>
                    <a:lnTo>
                      <a:pt x="338" y="2162"/>
                    </a:lnTo>
                    <a:lnTo>
                      <a:pt x="348" y="2166"/>
                    </a:lnTo>
                    <a:lnTo>
                      <a:pt x="356" y="2172"/>
                    </a:lnTo>
                    <a:lnTo>
                      <a:pt x="365" y="2176"/>
                    </a:lnTo>
                    <a:lnTo>
                      <a:pt x="375" y="2179"/>
                    </a:lnTo>
                    <a:lnTo>
                      <a:pt x="384" y="2185"/>
                    </a:lnTo>
                    <a:lnTo>
                      <a:pt x="392" y="2189"/>
                    </a:lnTo>
                    <a:lnTo>
                      <a:pt x="401" y="2193"/>
                    </a:lnTo>
                    <a:lnTo>
                      <a:pt x="411" y="2196"/>
                    </a:lnTo>
                    <a:lnTo>
                      <a:pt x="420" y="2200"/>
                    </a:lnTo>
                    <a:lnTo>
                      <a:pt x="428" y="2204"/>
                    </a:lnTo>
                    <a:lnTo>
                      <a:pt x="437" y="2208"/>
                    </a:lnTo>
                    <a:lnTo>
                      <a:pt x="447" y="2210"/>
                    </a:lnTo>
                    <a:lnTo>
                      <a:pt x="456" y="2214"/>
                    </a:lnTo>
                    <a:lnTo>
                      <a:pt x="466" y="2217"/>
                    </a:lnTo>
                    <a:lnTo>
                      <a:pt x="475" y="2221"/>
                    </a:lnTo>
                    <a:lnTo>
                      <a:pt x="483" y="2223"/>
                    </a:lnTo>
                    <a:lnTo>
                      <a:pt x="492" y="2227"/>
                    </a:lnTo>
                    <a:lnTo>
                      <a:pt x="502" y="2229"/>
                    </a:lnTo>
                    <a:lnTo>
                      <a:pt x="511" y="2233"/>
                    </a:lnTo>
                    <a:lnTo>
                      <a:pt x="521" y="2234"/>
                    </a:lnTo>
                    <a:lnTo>
                      <a:pt x="530" y="2236"/>
                    </a:lnTo>
                    <a:lnTo>
                      <a:pt x="540" y="2238"/>
                    </a:lnTo>
                    <a:lnTo>
                      <a:pt x="549" y="2242"/>
                    </a:lnTo>
                    <a:lnTo>
                      <a:pt x="557" y="2244"/>
                    </a:lnTo>
                    <a:lnTo>
                      <a:pt x="567" y="2246"/>
                    </a:lnTo>
                    <a:lnTo>
                      <a:pt x="576" y="2246"/>
                    </a:lnTo>
                    <a:lnTo>
                      <a:pt x="586" y="2250"/>
                    </a:lnTo>
                    <a:lnTo>
                      <a:pt x="593" y="2250"/>
                    </a:lnTo>
                    <a:lnTo>
                      <a:pt x="603" y="2252"/>
                    </a:lnTo>
                    <a:lnTo>
                      <a:pt x="612" y="2253"/>
                    </a:lnTo>
                    <a:lnTo>
                      <a:pt x="622" y="2253"/>
                    </a:lnTo>
                    <a:lnTo>
                      <a:pt x="629" y="2253"/>
                    </a:lnTo>
                    <a:lnTo>
                      <a:pt x="639" y="2255"/>
                    </a:lnTo>
                    <a:lnTo>
                      <a:pt x="648" y="2255"/>
                    </a:lnTo>
                    <a:lnTo>
                      <a:pt x="658" y="2257"/>
                    </a:lnTo>
                    <a:lnTo>
                      <a:pt x="667" y="2257"/>
                    </a:lnTo>
                    <a:lnTo>
                      <a:pt x="677" y="2259"/>
                    </a:lnTo>
                    <a:lnTo>
                      <a:pt x="684" y="2259"/>
                    </a:lnTo>
                    <a:lnTo>
                      <a:pt x="696" y="2261"/>
                    </a:lnTo>
                    <a:lnTo>
                      <a:pt x="703" y="2261"/>
                    </a:lnTo>
                    <a:lnTo>
                      <a:pt x="713" y="2261"/>
                    </a:lnTo>
                    <a:lnTo>
                      <a:pt x="722" y="2261"/>
                    </a:lnTo>
                    <a:lnTo>
                      <a:pt x="732" y="2263"/>
                    </a:lnTo>
                    <a:lnTo>
                      <a:pt x="742" y="2263"/>
                    </a:lnTo>
                    <a:lnTo>
                      <a:pt x="751" y="2263"/>
                    </a:lnTo>
                    <a:lnTo>
                      <a:pt x="761" y="2265"/>
                    </a:lnTo>
                    <a:lnTo>
                      <a:pt x="772" y="2265"/>
                    </a:lnTo>
                    <a:lnTo>
                      <a:pt x="780" y="2265"/>
                    </a:lnTo>
                    <a:lnTo>
                      <a:pt x="789" y="2265"/>
                    </a:lnTo>
                    <a:lnTo>
                      <a:pt x="800" y="2265"/>
                    </a:lnTo>
                    <a:lnTo>
                      <a:pt x="810" y="2267"/>
                    </a:lnTo>
                    <a:lnTo>
                      <a:pt x="819" y="2267"/>
                    </a:lnTo>
                    <a:lnTo>
                      <a:pt x="829" y="2267"/>
                    </a:lnTo>
                    <a:lnTo>
                      <a:pt x="838" y="2267"/>
                    </a:lnTo>
                    <a:lnTo>
                      <a:pt x="850" y="2267"/>
                    </a:lnTo>
                    <a:lnTo>
                      <a:pt x="857" y="2267"/>
                    </a:lnTo>
                    <a:lnTo>
                      <a:pt x="869" y="2267"/>
                    </a:lnTo>
                    <a:lnTo>
                      <a:pt x="878" y="2267"/>
                    </a:lnTo>
                    <a:lnTo>
                      <a:pt x="888" y="2267"/>
                    </a:lnTo>
                    <a:lnTo>
                      <a:pt x="897" y="2267"/>
                    </a:lnTo>
                    <a:lnTo>
                      <a:pt x="907" y="2267"/>
                    </a:lnTo>
                    <a:lnTo>
                      <a:pt x="916" y="2267"/>
                    </a:lnTo>
                    <a:lnTo>
                      <a:pt x="928" y="2267"/>
                    </a:lnTo>
                    <a:lnTo>
                      <a:pt x="937" y="2267"/>
                    </a:lnTo>
                    <a:lnTo>
                      <a:pt x="947" y="2267"/>
                    </a:lnTo>
                    <a:lnTo>
                      <a:pt x="956" y="2267"/>
                    </a:lnTo>
                    <a:lnTo>
                      <a:pt x="966" y="2267"/>
                    </a:lnTo>
                    <a:lnTo>
                      <a:pt x="975" y="2265"/>
                    </a:lnTo>
                    <a:lnTo>
                      <a:pt x="985" y="2265"/>
                    </a:lnTo>
                    <a:lnTo>
                      <a:pt x="994" y="2265"/>
                    </a:lnTo>
                    <a:lnTo>
                      <a:pt x="1006" y="2265"/>
                    </a:lnTo>
                    <a:lnTo>
                      <a:pt x="1013" y="2263"/>
                    </a:lnTo>
                    <a:lnTo>
                      <a:pt x="1025" y="2263"/>
                    </a:lnTo>
                    <a:lnTo>
                      <a:pt x="1034" y="2261"/>
                    </a:lnTo>
                    <a:lnTo>
                      <a:pt x="1044" y="2261"/>
                    </a:lnTo>
                    <a:lnTo>
                      <a:pt x="1053" y="2261"/>
                    </a:lnTo>
                    <a:lnTo>
                      <a:pt x="1063" y="2261"/>
                    </a:lnTo>
                    <a:lnTo>
                      <a:pt x="1072" y="2259"/>
                    </a:lnTo>
                    <a:lnTo>
                      <a:pt x="1082" y="2259"/>
                    </a:lnTo>
                    <a:lnTo>
                      <a:pt x="1091" y="2257"/>
                    </a:lnTo>
                    <a:lnTo>
                      <a:pt x="1099" y="2257"/>
                    </a:lnTo>
                    <a:lnTo>
                      <a:pt x="1108" y="2255"/>
                    </a:lnTo>
                    <a:lnTo>
                      <a:pt x="1118" y="2255"/>
                    </a:lnTo>
                    <a:lnTo>
                      <a:pt x="1127" y="2253"/>
                    </a:lnTo>
                    <a:lnTo>
                      <a:pt x="1137" y="2253"/>
                    </a:lnTo>
                    <a:lnTo>
                      <a:pt x="1145" y="2252"/>
                    </a:lnTo>
                    <a:lnTo>
                      <a:pt x="1154" y="2252"/>
                    </a:lnTo>
                    <a:lnTo>
                      <a:pt x="1162" y="2250"/>
                    </a:lnTo>
                    <a:lnTo>
                      <a:pt x="1171" y="2248"/>
                    </a:lnTo>
                    <a:lnTo>
                      <a:pt x="1181" y="2246"/>
                    </a:lnTo>
                    <a:lnTo>
                      <a:pt x="1188" y="2246"/>
                    </a:lnTo>
                    <a:lnTo>
                      <a:pt x="1198" y="2244"/>
                    </a:lnTo>
                    <a:lnTo>
                      <a:pt x="1205" y="2242"/>
                    </a:lnTo>
                    <a:lnTo>
                      <a:pt x="1215" y="2240"/>
                    </a:lnTo>
                    <a:lnTo>
                      <a:pt x="1223" y="2240"/>
                    </a:lnTo>
                    <a:lnTo>
                      <a:pt x="1232" y="2238"/>
                    </a:lnTo>
                    <a:lnTo>
                      <a:pt x="1240" y="2236"/>
                    </a:lnTo>
                    <a:lnTo>
                      <a:pt x="1247" y="2233"/>
                    </a:lnTo>
                    <a:lnTo>
                      <a:pt x="1255" y="2233"/>
                    </a:lnTo>
                    <a:lnTo>
                      <a:pt x="1262" y="2231"/>
                    </a:lnTo>
                    <a:lnTo>
                      <a:pt x="1270" y="2229"/>
                    </a:lnTo>
                    <a:lnTo>
                      <a:pt x="1278" y="2225"/>
                    </a:lnTo>
                    <a:lnTo>
                      <a:pt x="1285" y="2223"/>
                    </a:lnTo>
                    <a:lnTo>
                      <a:pt x="1293" y="2221"/>
                    </a:lnTo>
                    <a:lnTo>
                      <a:pt x="1300" y="2219"/>
                    </a:lnTo>
                    <a:lnTo>
                      <a:pt x="1306" y="2217"/>
                    </a:lnTo>
                    <a:lnTo>
                      <a:pt x="1314" y="2215"/>
                    </a:lnTo>
                    <a:lnTo>
                      <a:pt x="1321" y="2212"/>
                    </a:lnTo>
                    <a:lnTo>
                      <a:pt x="1329" y="2210"/>
                    </a:lnTo>
                    <a:lnTo>
                      <a:pt x="1337" y="2208"/>
                    </a:lnTo>
                    <a:lnTo>
                      <a:pt x="1344" y="2206"/>
                    </a:lnTo>
                    <a:lnTo>
                      <a:pt x="1350" y="2202"/>
                    </a:lnTo>
                    <a:lnTo>
                      <a:pt x="1356" y="2200"/>
                    </a:lnTo>
                    <a:lnTo>
                      <a:pt x="1363" y="2196"/>
                    </a:lnTo>
                    <a:lnTo>
                      <a:pt x="1371" y="2195"/>
                    </a:lnTo>
                    <a:lnTo>
                      <a:pt x="1377" y="2191"/>
                    </a:lnTo>
                    <a:lnTo>
                      <a:pt x="1384" y="2189"/>
                    </a:lnTo>
                    <a:lnTo>
                      <a:pt x="1390" y="2185"/>
                    </a:lnTo>
                    <a:lnTo>
                      <a:pt x="1397" y="2183"/>
                    </a:lnTo>
                    <a:lnTo>
                      <a:pt x="1403" y="2179"/>
                    </a:lnTo>
                    <a:lnTo>
                      <a:pt x="1409" y="2177"/>
                    </a:lnTo>
                    <a:lnTo>
                      <a:pt x="1415" y="2174"/>
                    </a:lnTo>
                    <a:lnTo>
                      <a:pt x="1422" y="2170"/>
                    </a:lnTo>
                    <a:lnTo>
                      <a:pt x="1428" y="2166"/>
                    </a:lnTo>
                    <a:lnTo>
                      <a:pt x="1434" y="2164"/>
                    </a:lnTo>
                    <a:lnTo>
                      <a:pt x="1439" y="2160"/>
                    </a:lnTo>
                    <a:lnTo>
                      <a:pt x="1445" y="2157"/>
                    </a:lnTo>
                    <a:lnTo>
                      <a:pt x="1451" y="2153"/>
                    </a:lnTo>
                    <a:lnTo>
                      <a:pt x="1456" y="2149"/>
                    </a:lnTo>
                    <a:lnTo>
                      <a:pt x="1462" y="2145"/>
                    </a:lnTo>
                    <a:lnTo>
                      <a:pt x="1468" y="2141"/>
                    </a:lnTo>
                    <a:lnTo>
                      <a:pt x="1473" y="2138"/>
                    </a:lnTo>
                    <a:lnTo>
                      <a:pt x="1479" y="2134"/>
                    </a:lnTo>
                    <a:lnTo>
                      <a:pt x="1485" y="2130"/>
                    </a:lnTo>
                    <a:lnTo>
                      <a:pt x="1491" y="2126"/>
                    </a:lnTo>
                    <a:lnTo>
                      <a:pt x="1494" y="2120"/>
                    </a:lnTo>
                    <a:lnTo>
                      <a:pt x="1500" y="2117"/>
                    </a:lnTo>
                    <a:lnTo>
                      <a:pt x="1506" y="2113"/>
                    </a:lnTo>
                    <a:lnTo>
                      <a:pt x="1512" y="2109"/>
                    </a:lnTo>
                    <a:lnTo>
                      <a:pt x="1515" y="2103"/>
                    </a:lnTo>
                    <a:lnTo>
                      <a:pt x="1521" y="2100"/>
                    </a:lnTo>
                    <a:lnTo>
                      <a:pt x="1525" y="2096"/>
                    </a:lnTo>
                    <a:lnTo>
                      <a:pt x="1531" y="2092"/>
                    </a:lnTo>
                    <a:lnTo>
                      <a:pt x="1534" y="2086"/>
                    </a:lnTo>
                    <a:lnTo>
                      <a:pt x="1540" y="2082"/>
                    </a:lnTo>
                    <a:lnTo>
                      <a:pt x="1546" y="2077"/>
                    </a:lnTo>
                    <a:lnTo>
                      <a:pt x="1550" y="2073"/>
                    </a:lnTo>
                    <a:lnTo>
                      <a:pt x="1553" y="2067"/>
                    </a:lnTo>
                    <a:lnTo>
                      <a:pt x="1559" y="2062"/>
                    </a:lnTo>
                    <a:lnTo>
                      <a:pt x="1563" y="2056"/>
                    </a:lnTo>
                    <a:lnTo>
                      <a:pt x="1569" y="2052"/>
                    </a:lnTo>
                    <a:lnTo>
                      <a:pt x="1572" y="2046"/>
                    </a:lnTo>
                    <a:lnTo>
                      <a:pt x="1578" y="2041"/>
                    </a:lnTo>
                    <a:lnTo>
                      <a:pt x="1582" y="2035"/>
                    </a:lnTo>
                    <a:lnTo>
                      <a:pt x="1586" y="2031"/>
                    </a:lnTo>
                    <a:lnTo>
                      <a:pt x="1591" y="2025"/>
                    </a:lnTo>
                    <a:lnTo>
                      <a:pt x="1595" y="2020"/>
                    </a:lnTo>
                    <a:lnTo>
                      <a:pt x="1599" y="2014"/>
                    </a:lnTo>
                    <a:lnTo>
                      <a:pt x="1605" y="2008"/>
                    </a:lnTo>
                    <a:lnTo>
                      <a:pt x="1608" y="2003"/>
                    </a:lnTo>
                    <a:lnTo>
                      <a:pt x="1612" y="1997"/>
                    </a:lnTo>
                    <a:lnTo>
                      <a:pt x="1616" y="1989"/>
                    </a:lnTo>
                    <a:lnTo>
                      <a:pt x="1620" y="1986"/>
                    </a:lnTo>
                    <a:lnTo>
                      <a:pt x="1624" y="1978"/>
                    </a:lnTo>
                    <a:lnTo>
                      <a:pt x="1629" y="1972"/>
                    </a:lnTo>
                    <a:lnTo>
                      <a:pt x="1633" y="1965"/>
                    </a:lnTo>
                    <a:lnTo>
                      <a:pt x="1637" y="1959"/>
                    </a:lnTo>
                    <a:lnTo>
                      <a:pt x="1643" y="1951"/>
                    </a:lnTo>
                    <a:lnTo>
                      <a:pt x="1647" y="1946"/>
                    </a:lnTo>
                    <a:lnTo>
                      <a:pt x="1650" y="1938"/>
                    </a:lnTo>
                    <a:lnTo>
                      <a:pt x="1654" y="1932"/>
                    </a:lnTo>
                    <a:lnTo>
                      <a:pt x="1658" y="1925"/>
                    </a:lnTo>
                    <a:lnTo>
                      <a:pt x="1662" y="1917"/>
                    </a:lnTo>
                    <a:lnTo>
                      <a:pt x="1667" y="1909"/>
                    </a:lnTo>
                    <a:lnTo>
                      <a:pt x="1671" y="1904"/>
                    </a:lnTo>
                    <a:lnTo>
                      <a:pt x="1675" y="1894"/>
                    </a:lnTo>
                    <a:lnTo>
                      <a:pt x="1679" y="1887"/>
                    </a:lnTo>
                    <a:lnTo>
                      <a:pt x="1683" y="1879"/>
                    </a:lnTo>
                    <a:lnTo>
                      <a:pt x="1688" y="1871"/>
                    </a:lnTo>
                    <a:lnTo>
                      <a:pt x="1690" y="1864"/>
                    </a:lnTo>
                    <a:lnTo>
                      <a:pt x="1696" y="1856"/>
                    </a:lnTo>
                    <a:lnTo>
                      <a:pt x="1700" y="1849"/>
                    </a:lnTo>
                    <a:lnTo>
                      <a:pt x="1704" y="1841"/>
                    </a:lnTo>
                    <a:lnTo>
                      <a:pt x="1707" y="1833"/>
                    </a:lnTo>
                    <a:lnTo>
                      <a:pt x="1711" y="1824"/>
                    </a:lnTo>
                    <a:lnTo>
                      <a:pt x="1713" y="1816"/>
                    </a:lnTo>
                    <a:lnTo>
                      <a:pt x="1719" y="1807"/>
                    </a:lnTo>
                    <a:lnTo>
                      <a:pt x="1721" y="1799"/>
                    </a:lnTo>
                    <a:lnTo>
                      <a:pt x="1724" y="1790"/>
                    </a:lnTo>
                    <a:lnTo>
                      <a:pt x="1728" y="1782"/>
                    </a:lnTo>
                    <a:lnTo>
                      <a:pt x="1732" y="1775"/>
                    </a:lnTo>
                    <a:lnTo>
                      <a:pt x="1736" y="1763"/>
                    </a:lnTo>
                    <a:lnTo>
                      <a:pt x="1738" y="1756"/>
                    </a:lnTo>
                    <a:lnTo>
                      <a:pt x="1742" y="1746"/>
                    </a:lnTo>
                    <a:lnTo>
                      <a:pt x="1743" y="1738"/>
                    </a:lnTo>
                    <a:lnTo>
                      <a:pt x="1747" y="1729"/>
                    </a:lnTo>
                    <a:lnTo>
                      <a:pt x="1749" y="1719"/>
                    </a:lnTo>
                    <a:lnTo>
                      <a:pt x="1753" y="1710"/>
                    </a:lnTo>
                    <a:lnTo>
                      <a:pt x="1757" y="1702"/>
                    </a:lnTo>
                    <a:lnTo>
                      <a:pt x="1759" y="1693"/>
                    </a:lnTo>
                    <a:lnTo>
                      <a:pt x="1761" y="1681"/>
                    </a:lnTo>
                    <a:lnTo>
                      <a:pt x="1762" y="1672"/>
                    </a:lnTo>
                    <a:lnTo>
                      <a:pt x="1766" y="1664"/>
                    </a:lnTo>
                    <a:lnTo>
                      <a:pt x="1768" y="1655"/>
                    </a:lnTo>
                    <a:lnTo>
                      <a:pt x="1770" y="1645"/>
                    </a:lnTo>
                    <a:lnTo>
                      <a:pt x="1772" y="1636"/>
                    </a:lnTo>
                    <a:lnTo>
                      <a:pt x="1774" y="1626"/>
                    </a:lnTo>
                    <a:lnTo>
                      <a:pt x="1776" y="1615"/>
                    </a:lnTo>
                    <a:lnTo>
                      <a:pt x="1778" y="1607"/>
                    </a:lnTo>
                    <a:lnTo>
                      <a:pt x="1778" y="1596"/>
                    </a:lnTo>
                    <a:lnTo>
                      <a:pt x="1780" y="1586"/>
                    </a:lnTo>
                    <a:lnTo>
                      <a:pt x="1782" y="1577"/>
                    </a:lnTo>
                    <a:lnTo>
                      <a:pt x="1783" y="1567"/>
                    </a:lnTo>
                    <a:lnTo>
                      <a:pt x="1783" y="1558"/>
                    </a:lnTo>
                    <a:lnTo>
                      <a:pt x="1785" y="1548"/>
                    </a:lnTo>
                    <a:lnTo>
                      <a:pt x="1785" y="1539"/>
                    </a:lnTo>
                    <a:lnTo>
                      <a:pt x="1785" y="1529"/>
                    </a:lnTo>
                    <a:lnTo>
                      <a:pt x="1785" y="1518"/>
                    </a:lnTo>
                    <a:lnTo>
                      <a:pt x="1787" y="1509"/>
                    </a:lnTo>
                    <a:lnTo>
                      <a:pt x="1787" y="1497"/>
                    </a:lnTo>
                    <a:lnTo>
                      <a:pt x="1787" y="1488"/>
                    </a:lnTo>
                    <a:lnTo>
                      <a:pt x="1787" y="1478"/>
                    </a:lnTo>
                    <a:lnTo>
                      <a:pt x="1787" y="1469"/>
                    </a:lnTo>
                    <a:lnTo>
                      <a:pt x="1785" y="1459"/>
                    </a:lnTo>
                    <a:lnTo>
                      <a:pt x="1785" y="1448"/>
                    </a:lnTo>
                    <a:lnTo>
                      <a:pt x="1785" y="1438"/>
                    </a:lnTo>
                    <a:lnTo>
                      <a:pt x="1783" y="1429"/>
                    </a:lnTo>
                    <a:lnTo>
                      <a:pt x="1783" y="1417"/>
                    </a:lnTo>
                    <a:lnTo>
                      <a:pt x="1782" y="1408"/>
                    </a:lnTo>
                    <a:lnTo>
                      <a:pt x="1780" y="1398"/>
                    </a:lnTo>
                    <a:lnTo>
                      <a:pt x="1780" y="1387"/>
                    </a:lnTo>
                    <a:lnTo>
                      <a:pt x="1778" y="1377"/>
                    </a:lnTo>
                    <a:lnTo>
                      <a:pt x="1776" y="1368"/>
                    </a:lnTo>
                    <a:lnTo>
                      <a:pt x="1774" y="1356"/>
                    </a:lnTo>
                    <a:lnTo>
                      <a:pt x="1772" y="1347"/>
                    </a:lnTo>
                    <a:lnTo>
                      <a:pt x="1770" y="1337"/>
                    </a:lnTo>
                    <a:lnTo>
                      <a:pt x="1768" y="1328"/>
                    </a:lnTo>
                    <a:lnTo>
                      <a:pt x="1766" y="1317"/>
                    </a:lnTo>
                    <a:lnTo>
                      <a:pt x="1764" y="1307"/>
                    </a:lnTo>
                    <a:lnTo>
                      <a:pt x="1762" y="1298"/>
                    </a:lnTo>
                    <a:lnTo>
                      <a:pt x="1759" y="1286"/>
                    </a:lnTo>
                    <a:lnTo>
                      <a:pt x="1757" y="1277"/>
                    </a:lnTo>
                    <a:lnTo>
                      <a:pt x="1755" y="1267"/>
                    </a:lnTo>
                    <a:lnTo>
                      <a:pt x="1751" y="1258"/>
                    </a:lnTo>
                    <a:lnTo>
                      <a:pt x="1747" y="1246"/>
                    </a:lnTo>
                    <a:lnTo>
                      <a:pt x="1745" y="1237"/>
                    </a:lnTo>
                    <a:lnTo>
                      <a:pt x="1742" y="1227"/>
                    </a:lnTo>
                    <a:lnTo>
                      <a:pt x="1740" y="1218"/>
                    </a:lnTo>
                    <a:lnTo>
                      <a:pt x="1736" y="1208"/>
                    </a:lnTo>
                    <a:lnTo>
                      <a:pt x="1732" y="1199"/>
                    </a:lnTo>
                    <a:lnTo>
                      <a:pt x="1730" y="1187"/>
                    </a:lnTo>
                    <a:lnTo>
                      <a:pt x="1726" y="1178"/>
                    </a:lnTo>
                    <a:lnTo>
                      <a:pt x="1723" y="1168"/>
                    </a:lnTo>
                    <a:lnTo>
                      <a:pt x="1719" y="1159"/>
                    </a:lnTo>
                    <a:lnTo>
                      <a:pt x="1717" y="1149"/>
                    </a:lnTo>
                    <a:lnTo>
                      <a:pt x="1713" y="1140"/>
                    </a:lnTo>
                    <a:lnTo>
                      <a:pt x="1709" y="1130"/>
                    </a:lnTo>
                    <a:lnTo>
                      <a:pt x="1705" y="1121"/>
                    </a:lnTo>
                    <a:lnTo>
                      <a:pt x="1702" y="1111"/>
                    </a:lnTo>
                    <a:lnTo>
                      <a:pt x="1698" y="1102"/>
                    </a:lnTo>
                    <a:lnTo>
                      <a:pt x="1694" y="1092"/>
                    </a:lnTo>
                    <a:lnTo>
                      <a:pt x="1690" y="1083"/>
                    </a:lnTo>
                    <a:lnTo>
                      <a:pt x="1688" y="1075"/>
                    </a:lnTo>
                    <a:lnTo>
                      <a:pt x="1683" y="1066"/>
                    </a:lnTo>
                    <a:lnTo>
                      <a:pt x="1681" y="1056"/>
                    </a:lnTo>
                    <a:lnTo>
                      <a:pt x="1675" y="1047"/>
                    </a:lnTo>
                    <a:lnTo>
                      <a:pt x="1673" y="1039"/>
                    </a:lnTo>
                    <a:lnTo>
                      <a:pt x="1667" y="1030"/>
                    </a:lnTo>
                    <a:lnTo>
                      <a:pt x="1666" y="1022"/>
                    </a:lnTo>
                    <a:lnTo>
                      <a:pt x="1662" y="1012"/>
                    </a:lnTo>
                    <a:lnTo>
                      <a:pt x="1658" y="1005"/>
                    </a:lnTo>
                    <a:lnTo>
                      <a:pt x="1654" y="997"/>
                    </a:lnTo>
                    <a:lnTo>
                      <a:pt x="1650" y="988"/>
                    </a:lnTo>
                    <a:lnTo>
                      <a:pt x="1647" y="980"/>
                    </a:lnTo>
                    <a:lnTo>
                      <a:pt x="1643" y="973"/>
                    </a:lnTo>
                    <a:lnTo>
                      <a:pt x="1639" y="963"/>
                    </a:lnTo>
                    <a:lnTo>
                      <a:pt x="1635" y="955"/>
                    </a:lnTo>
                    <a:lnTo>
                      <a:pt x="1631" y="948"/>
                    </a:lnTo>
                    <a:lnTo>
                      <a:pt x="1627" y="942"/>
                    </a:lnTo>
                    <a:lnTo>
                      <a:pt x="1624" y="933"/>
                    </a:lnTo>
                    <a:lnTo>
                      <a:pt x="1620" y="927"/>
                    </a:lnTo>
                    <a:lnTo>
                      <a:pt x="1616" y="917"/>
                    </a:lnTo>
                    <a:lnTo>
                      <a:pt x="1614" y="912"/>
                    </a:lnTo>
                    <a:lnTo>
                      <a:pt x="1610" y="904"/>
                    </a:lnTo>
                    <a:lnTo>
                      <a:pt x="1607" y="897"/>
                    </a:lnTo>
                    <a:lnTo>
                      <a:pt x="1605" y="891"/>
                    </a:lnTo>
                    <a:lnTo>
                      <a:pt x="1601" y="885"/>
                    </a:lnTo>
                    <a:lnTo>
                      <a:pt x="1597" y="878"/>
                    </a:lnTo>
                    <a:lnTo>
                      <a:pt x="1593" y="870"/>
                    </a:lnTo>
                    <a:lnTo>
                      <a:pt x="1589" y="864"/>
                    </a:lnTo>
                    <a:lnTo>
                      <a:pt x="1588" y="859"/>
                    </a:lnTo>
                    <a:lnTo>
                      <a:pt x="1584" y="853"/>
                    </a:lnTo>
                    <a:lnTo>
                      <a:pt x="1580" y="847"/>
                    </a:lnTo>
                    <a:lnTo>
                      <a:pt x="1578" y="841"/>
                    </a:lnTo>
                    <a:lnTo>
                      <a:pt x="1574" y="836"/>
                    </a:lnTo>
                    <a:lnTo>
                      <a:pt x="1570" y="830"/>
                    </a:lnTo>
                    <a:lnTo>
                      <a:pt x="1569" y="824"/>
                    </a:lnTo>
                    <a:lnTo>
                      <a:pt x="1565" y="819"/>
                    </a:lnTo>
                    <a:lnTo>
                      <a:pt x="1563" y="815"/>
                    </a:lnTo>
                    <a:lnTo>
                      <a:pt x="1559" y="809"/>
                    </a:lnTo>
                    <a:lnTo>
                      <a:pt x="1555" y="803"/>
                    </a:lnTo>
                    <a:lnTo>
                      <a:pt x="1553" y="800"/>
                    </a:lnTo>
                    <a:lnTo>
                      <a:pt x="1550" y="796"/>
                    </a:lnTo>
                    <a:lnTo>
                      <a:pt x="1546" y="790"/>
                    </a:lnTo>
                    <a:lnTo>
                      <a:pt x="1544" y="786"/>
                    </a:lnTo>
                    <a:lnTo>
                      <a:pt x="1540" y="781"/>
                    </a:lnTo>
                    <a:lnTo>
                      <a:pt x="1538" y="777"/>
                    </a:lnTo>
                    <a:lnTo>
                      <a:pt x="1534" y="773"/>
                    </a:lnTo>
                    <a:lnTo>
                      <a:pt x="1532" y="769"/>
                    </a:lnTo>
                    <a:lnTo>
                      <a:pt x="1529" y="764"/>
                    </a:lnTo>
                    <a:lnTo>
                      <a:pt x="1527" y="762"/>
                    </a:lnTo>
                    <a:lnTo>
                      <a:pt x="1523" y="758"/>
                    </a:lnTo>
                    <a:lnTo>
                      <a:pt x="1519" y="752"/>
                    </a:lnTo>
                    <a:lnTo>
                      <a:pt x="1517" y="748"/>
                    </a:lnTo>
                    <a:lnTo>
                      <a:pt x="1515" y="746"/>
                    </a:lnTo>
                    <a:lnTo>
                      <a:pt x="1510" y="739"/>
                    </a:lnTo>
                    <a:lnTo>
                      <a:pt x="1504" y="731"/>
                    </a:lnTo>
                    <a:lnTo>
                      <a:pt x="1498" y="724"/>
                    </a:lnTo>
                    <a:lnTo>
                      <a:pt x="1494" y="716"/>
                    </a:lnTo>
                    <a:lnTo>
                      <a:pt x="1489" y="708"/>
                    </a:lnTo>
                    <a:lnTo>
                      <a:pt x="1483" y="703"/>
                    </a:lnTo>
                    <a:lnTo>
                      <a:pt x="1479" y="695"/>
                    </a:lnTo>
                    <a:lnTo>
                      <a:pt x="1473" y="688"/>
                    </a:lnTo>
                    <a:lnTo>
                      <a:pt x="1470" y="682"/>
                    </a:lnTo>
                    <a:lnTo>
                      <a:pt x="1466" y="674"/>
                    </a:lnTo>
                    <a:lnTo>
                      <a:pt x="1462" y="670"/>
                    </a:lnTo>
                    <a:lnTo>
                      <a:pt x="1460" y="667"/>
                    </a:lnTo>
                    <a:lnTo>
                      <a:pt x="1458" y="663"/>
                    </a:lnTo>
                    <a:lnTo>
                      <a:pt x="1456" y="659"/>
                    </a:lnTo>
                    <a:lnTo>
                      <a:pt x="1453" y="655"/>
                    </a:lnTo>
                    <a:lnTo>
                      <a:pt x="1451" y="651"/>
                    </a:lnTo>
                    <a:lnTo>
                      <a:pt x="1449" y="648"/>
                    </a:lnTo>
                    <a:lnTo>
                      <a:pt x="1449" y="644"/>
                    </a:lnTo>
                    <a:lnTo>
                      <a:pt x="1445" y="640"/>
                    </a:lnTo>
                    <a:lnTo>
                      <a:pt x="1443" y="636"/>
                    </a:lnTo>
                    <a:lnTo>
                      <a:pt x="1441" y="631"/>
                    </a:lnTo>
                    <a:lnTo>
                      <a:pt x="1439" y="627"/>
                    </a:lnTo>
                    <a:lnTo>
                      <a:pt x="1437" y="623"/>
                    </a:lnTo>
                    <a:lnTo>
                      <a:pt x="1435" y="619"/>
                    </a:lnTo>
                    <a:lnTo>
                      <a:pt x="1434" y="613"/>
                    </a:lnTo>
                    <a:lnTo>
                      <a:pt x="1434" y="610"/>
                    </a:lnTo>
                    <a:lnTo>
                      <a:pt x="1430" y="604"/>
                    </a:lnTo>
                    <a:lnTo>
                      <a:pt x="1428" y="600"/>
                    </a:lnTo>
                    <a:lnTo>
                      <a:pt x="1426" y="594"/>
                    </a:lnTo>
                    <a:lnTo>
                      <a:pt x="1424" y="591"/>
                    </a:lnTo>
                    <a:lnTo>
                      <a:pt x="1422" y="585"/>
                    </a:lnTo>
                    <a:lnTo>
                      <a:pt x="1420" y="579"/>
                    </a:lnTo>
                    <a:lnTo>
                      <a:pt x="1420" y="574"/>
                    </a:lnTo>
                    <a:lnTo>
                      <a:pt x="1418" y="570"/>
                    </a:lnTo>
                    <a:lnTo>
                      <a:pt x="1416" y="562"/>
                    </a:lnTo>
                    <a:lnTo>
                      <a:pt x="1415" y="556"/>
                    </a:lnTo>
                    <a:lnTo>
                      <a:pt x="1413" y="551"/>
                    </a:lnTo>
                    <a:lnTo>
                      <a:pt x="1411" y="547"/>
                    </a:lnTo>
                    <a:lnTo>
                      <a:pt x="1409" y="539"/>
                    </a:lnTo>
                    <a:lnTo>
                      <a:pt x="1407" y="534"/>
                    </a:lnTo>
                    <a:lnTo>
                      <a:pt x="1407" y="530"/>
                    </a:lnTo>
                    <a:lnTo>
                      <a:pt x="1405" y="524"/>
                    </a:lnTo>
                    <a:lnTo>
                      <a:pt x="1403" y="516"/>
                    </a:lnTo>
                    <a:lnTo>
                      <a:pt x="1403" y="511"/>
                    </a:lnTo>
                    <a:lnTo>
                      <a:pt x="1401" y="503"/>
                    </a:lnTo>
                    <a:lnTo>
                      <a:pt x="1399" y="497"/>
                    </a:lnTo>
                    <a:lnTo>
                      <a:pt x="1399" y="492"/>
                    </a:lnTo>
                    <a:lnTo>
                      <a:pt x="1397" y="486"/>
                    </a:lnTo>
                    <a:lnTo>
                      <a:pt x="1397" y="478"/>
                    </a:lnTo>
                    <a:lnTo>
                      <a:pt x="1396" y="473"/>
                    </a:lnTo>
                    <a:lnTo>
                      <a:pt x="1394" y="465"/>
                    </a:lnTo>
                    <a:lnTo>
                      <a:pt x="1394" y="459"/>
                    </a:lnTo>
                    <a:lnTo>
                      <a:pt x="1392" y="452"/>
                    </a:lnTo>
                    <a:lnTo>
                      <a:pt x="1392" y="446"/>
                    </a:lnTo>
                    <a:lnTo>
                      <a:pt x="1390" y="439"/>
                    </a:lnTo>
                    <a:lnTo>
                      <a:pt x="1390" y="433"/>
                    </a:lnTo>
                    <a:lnTo>
                      <a:pt x="1390" y="427"/>
                    </a:lnTo>
                    <a:lnTo>
                      <a:pt x="1390" y="421"/>
                    </a:lnTo>
                    <a:lnTo>
                      <a:pt x="1388" y="414"/>
                    </a:lnTo>
                    <a:lnTo>
                      <a:pt x="1388" y="406"/>
                    </a:lnTo>
                    <a:lnTo>
                      <a:pt x="1386" y="401"/>
                    </a:lnTo>
                    <a:lnTo>
                      <a:pt x="1386" y="393"/>
                    </a:lnTo>
                    <a:lnTo>
                      <a:pt x="1384" y="387"/>
                    </a:lnTo>
                    <a:lnTo>
                      <a:pt x="1384" y="380"/>
                    </a:lnTo>
                    <a:lnTo>
                      <a:pt x="1384" y="372"/>
                    </a:lnTo>
                    <a:lnTo>
                      <a:pt x="1384" y="366"/>
                    </a:lnTo>
                    <a:lnTo>
                      <a:pt x="1382" y="359"/>
                    </a:lnTo>
                    <a:lnTo>
                      <a:pt x="1382" y="353"/>
                    </a:lnTo>
                    <a:lnTo>
                      <a:pt x="1382" y="345"/>
                    </a:lnTo>
                    <a:lnTo>
                      <a:pt x="1382" y="340"/>
                    </a:lnTo>
                    <a:lnTo>
                      <a:pt x="1382" y="332"/>
                    </a:lnTo>
                    <a:lnTo>
                      <a:pt x="1382" y="326"/>
                    </a:lnTo>
                    <a:lnTo>
                      <a:pt x="1382" y="319"/>
                    </a:lnTo>
                    <a:lnTo>
                      <a:pt x="1382" y="313"/>
                    </a:lnTo>
                    <a:lnTo>
                      <a:pt x="1380" y="306"/>
                    </a:lnTo>
                    <a:lnTo>
                      <a:pt x="1380" y="298"/>
                    </a:lnTo>
                    <a:lnTo>
                      <a:pt x="1380" y="292"/>
                    </a:lnTo>
                    <a:lnTo>
                      <a:pt x="1380" y="285"/>
                    </a:lnTo>
                    <a:lnTo>
                      <a:pt x="1380" y="279"/>
                    </a:lnTo>
                    <a:lnTo>
                      <a:pt x="1380" y="273"/>
                    </a:lnTo>
                    <a:lnTo>
                      <a:pt x="1380" y="268"/>
                    </a:lnTo>
                    <a:lnTo>
                      <a:pt x="1382" y="260"/>
                    </a:lnTo>
                    <a:lnTo>
                      <a:pt x="1382" y="254"/>
                    </a:lnTo>
                    <a:lnTo>
                      <a:pt x="1382" y="247"/>
                    </a:lnTo>
                    <a:lnTo>
                      <a:pt x="1382" y="241"/>
                    </a:lnTo>
                    <a:lnTo>
                      <a:pt x="1382" y="235"/>
                    </a:lnTo>
                    <a:lnTo>
                      <a:pt x="1382" y="228"/>
                    </a:lnTo>
                    <a:lnTo>
                      <a:pt x="1384" y="224"/>
                    </a:lnTo>
                    <a:lnTo>
                      <a:pt x="1384" y="216"/>
                    </a:lnTo>
                    <a:lnTo>
                      <a:pt x="1386" y="211"/>
                    </a:lnTo>
                    <a:lnTo>
                      <a:pt x="1386" y="205"/>
                    </a:lnTo>
                    <a:lnTo>
                      <a:pt x="1386" y="199"/>
                    </a:lnTo>
                    <a:lnTo>
                      <a:pt x="1388" y="193"/>
                    </a:lnTo>
                    <a:lnTo>
                      <a:pt x="1388" y="188"/>
                    </a:lnTo>
                    <a:lnTo>
                      <a:pt x="1388" y="182"/>
                    </a:lnTo>
                    <a:lnTo>
                      <a:pt x="1390" y="176"/>
                    </a:lnTo>
                    <a:lnTo>
                      <a:pt x="1390" y="171"/>
                    </a:lnTo>
                    <a:lnTo>
                      <a:pt x="1392" y="165"/>
                    </a:lnTo>
                    <a:lnTo>
                      <a:pt x="1392" y="159"/>
                    </a:lnTo>
                    <a:lnTo>
                      <a:pt x="1392" y="154"/>
                    </a:lnTo>
                    <a:lnTo>
                      <a:pt x="1394" y="150"/>
                    </a:lnTo>
                    <a:lnTo>
                      <a:pt x="1394" y="144"/>
                    </a:lnTo>
                    <a:lnTo>
                      <a:pt x="1396" y="138"/>
                    </a:lnTo>
                    <a:lnTo>
                      <a:pt x="1397" y="133"/>
                    </a:lnTo>
                    <a:lnTo>
                      <a:pt x="1397" y="129"/>
                    </a:lnTo>
                    <a:lnTo>
                      <a:pt x="1399" y="123"/>
                    </a:lnTo>
                    <a:lnTo>
                      <a:pt x="1399" y="119"/>
                    </a:lnTo>
                    <a:lnTo>
                      <a:pt x="1401" y="114"/>
                    </a:lnTo>
                    <a:lnTo>
                      <a:pt x="1401" y="108"/>
                    </a:lnTo>
                    <a:lnTo>
                      <a:pt x="1403" y="104"/>
                    </a:lnTo>
                    <a:lnTo>
                      <a:pt x="1403" y="100"/>
                    </a:lnTo>
                    <a:lnTo>
                      <a:pt x="1405" y="97"/>
                    </a:lnTo>
                    <a:lnTo>
                      <a:pt x="1405" y="93"/>
                    </a:lnTo>
                    <a:lnTo>
                      <a:pt x="1407" y="87"/>
                    </a:lnTo>
                    <a:lnTo>
                      <a:pt x="1409" y="83"/>
                    </a:lnTo>
                    <a:lnTo>
                      <a:pt x="1409" y="79"/>
                    </a:lnTo>
                    <a:lnTo>
                      <a:pt x="1411" y="76"/>
                    </a:lnTo>
                    <a:lnTo>
                      <a:pt x="1413" y="72"/>
                    </a:lnTo>
                    <a:lnTo>
                      <a:pt x="1415" y="64"/>
                    </a:lnTo>
                    <a:lnTo>
                      <a:pt x="1418" y="57"/>
                    </a:lnTo>
                    <a:lnTo>
                      <a:pt x="1420" y="49"/>
                    </a:lnTo>
                    <a:lnTo>
                      <a:pt x="1422" y="43"/>
                    </a:lnTo>
                    <a:lnTo>
                      <a:pt x="1424" y="38"/>
                    </a:lnTo>
                    <a:lnTo>
                      <a:pt x="1426" y="32"/>
                    </a:lnTo>
                    <a:lnTo>
                      <a:pt x="1428" y="26"/>
                    </a:lnTo>
                    <a:lnTo>
                      <a:pt x="1430" y="22"/>
                    </a:lnTo>
                    <a:lnTo>
                      <a:pt x="1432" y="17"/>
                    </a:lnTo>
                    <a:lnTo>
                      <a:pt x="1434" y="13"/>
                    </a:lnTo>
                    <a:lnTo>
                      <a:pt x="1437" y="7"/>
                    </a:lnTo>
                    <a:lnTo>
                      <a:pt x="1439" y="3"/>
                    </a:lnTo>
                    <a:lnTo>
                      <a:pt x="1441" y="0"/>
                    </a:lnTo>
                    <a:lnTo>
                      <a:pt x="901" y="41"/>
                    </a:lnTo>
                    <a:lnTo>
                      <a:pt x="468" y="20"/>
                    </a:lnTo>
                    <a:close/>
                  </a:path>
                </a:pathLst>
              </a:custGeom>
              <a:solidFill>
                <a:srgbClr val="0066FF"/>
              </a:solidFill>
              <a:ln w="38100">
                <a:solidFill>
                  <a:schemeClr val="tx1"/>
                </a:solidFill>
                <a:round/>
                <a:headEnd/>
                <a:tailEnd/>
              </a:ln>
            </p:spPr>
            <p:txBody>
              <a:bodyPr/>
              <a:lstStyle/>
              <a:p>
                <a:endParaRPr lang="en-US"/>
              </a:p>
            </p:txBody>
          </p:sp>
          <p:sp>
            <p:nvSpPr>
              <p:cNvPr id="64529" name="Freeform 66"/>
              <p:cNvSpPr>
                <a:spLocks/>
              </p:cNvSpPr>
              <p:nvPr/>
            </p:nvSpPr>
            <p:spPr bwMode="auto">
              <a:xfrm>
                <a:off x="4633" y="2216"/>
                <a:ext cx="337" cy="74"/>
              </a:xfrm>
              <a:custGeom>
                <a:avLst/>
                <a:gdLst>
                  <a:gd name="T0" fmla="*/ 1 w 480"/>
                  <a:gd name="T1" fmla="*/ 0 h 106"/>
                  <a:gd name="T2" fmla="*/ 0 w 480"/>
                  <a:gd name="T3" fmla="*/ 4 h 106"/>
                  <a:gd name="T4" fmla="*/ 19 w 480"/>
                  <a:gd name="T5" fmla="*/ 4 h 106"/>
                  <a:gd name="T6" fmla="*/ 20 w 480"/>
                  <a:gd name="T7" fmla="*/ 1 h 106"/>
                  <a:gd name="T8" fmla="*/ 1 w 480"/>
                  <a:gd name="T9" fmla="*/ 0 h 106"/>
                  <a:gd name="T10" fmla="*/ 0 60000 65536"/>
                  <a:gd name="T11" fmla="*/ 0 60000 65536"/>
                  <a:gd name="T12" fmla="*/ 0 60000 65536"/>
                  <a:gd name="T13" fmla="*/ 0 60000 65536"/>
                  <a:gd name="T14" fmla="*/ 0 60000 65536"/>
                  <a:gd name="T15" fmla="*/ 0 w 480"/>
                  <a:gd name="T16" fmla="*/ 0 h 106"/>
                  <a:gd name="T17" fmla="*/ 480 w 480"/>
                  <a:gd name="T18" fmla="*/ 106 h 106"/>
                </a:gdLst>
                <a:ahLst/>
                <a:cxnLst>
                  <a:cxn ang="T10">
                    <a:pos x="T0" y="T1"/>
                  </a:cxn>
                  <a:cxn ang="T11">
                    <a:pos x="T2" y="T3"/>
                  </a:cxn>
                  <a:cxn ang="T12">
                    <a:pos x="T4" y="T5"/>
                  </a:cxn>
                  <a:cxn ang="T13">
                    <a:pos x="T6" y="T7"/>
                  </a:cxn>
                  <a:cxn ang="T14">
                    <a:pos x="T8" y="T9"/>
                  </a:cxn>
                </a:cxnLst>
                <a:rect l="T15" t="T16" r="T17" b="T18"/>
                <a:pathLst>
                  <a:path w="480" h="106">
                    <a:moveTo>
                      <a:pt x="3" y="0"/>
                    </a:moveTo>
                    <a:lnTo>
                      <a:pt x="0" y="101"/>
                    </a:lnTo>
                    <a:lnTo>
                      <a:pt x="461" y="106"/>
                    </a:lnTo>
                    <a:lnTo>
                      <a:pt x="480" y="15"/>
                    </a:lnTo>
                    <a:lnTo>
                      <a:pt x="3" y="0"/>
                    </a:lnTo>
                    <a:close/>
                  </a:path>
                </a:pathLst>
              </a:custGeom>
              <a:solidFill>
                <a:srgbClr val="CCECFF"/>
              </a:solidFill>
              <a:ln w="9525">
                <a:solidFill>
                  <a:srgbClr val="FF0000"/>
                </a:solidFill>
                <a:round/>
                <a:headEnd/>
                <a:tailEnd/>
              </a:ln>
            </p:spPr>
            <p:txBody>
              <a:bodyPr/>
              <a:lstStyle/>
              <a:p>
                <a:endParaRPr lang="en-US"/>
              </a:p>
            </p:txBody>
          </p:sp>
          <p:sp>
            <p:nvSpPr>
              <p:cNvPr id="64530" name="Freeform 67"/>
              <p:cNvSpPr>
                <a:spLocks/>
              </p:cNvSpPr>
              <p:nvPr/>
            </p:nvSpPr>
            <p:spPr bwMode="auto">
              <a:xfrm>
                <a:off x="4570" y="2366"/>
                <a:ext cx="43" cy="53"/>
              </a:xfrm>
              <a:custGeom>
                <a:avLst/>
                <a:gdLst>
                  <a:gd name="T0" fmla="*/ 0 w 124"/>
                  <a:gd name="T1" fmla="*/ 0 h 152"/>
                  <a:gd name="T2" fmla="*/ 0 w 124"/>
                  <a:gd name="T3" fmla="*/ 0 h 152"/>
                  <a:gd name="T4" fmla="*/ 0 w 124"/>
                  <a:gd name="T5" fmla="*/ 0 h 152"/>
                  <a:gd name="T6" fmla="*/ 0 w 124"/>
                  <a:gd name="T7" fmla="*/ 0 h 152"/>
                  <a:gd name="T8" fmla="*/ 0 w 124"/>
                  <a:gd name="T9" fmla="*/ 0 h 152"/>
                  <a:gd name="T10" fmla="*/ 0 w 124"/>
                  <a:gd name="T11" fmla="*/ 0 h 152"/>
                  <a:gd name="T12" fmla="*/ 0 w 124"/>
                  <a:gd name="T13" fmla="*/ 0 h 152"/>
                  <a:gd name="T14" fmla="*/ 0 w 124"/>
                  <a:gd name="T15" fmla="*/ 0 h 152"/>
                  <a:gd name="T16" fmla="*/ 0 w 124"/>
                  <a:gd name="T17" fmla="*/ 0 h 152"/>
                  <a:gd name="T18" fmla="*/ 0 w 124"/>
                  <a:gd name="T19" fmla="*/ 0 h 152"/>
                  <a:gd name="T20" fmla="*/ 0 w 124"/>
                  <a:gd name="T21" fmla="*/ 0 h 152"/>
                  <a:gd name="T22" fmla="*/ 0 w 124"/>
                  <a:gd name="T23" fmla="*/ 0 h 152"/>
                  <a:gd name="T24" fmla="*/ 0 w 124"/>
                  <a:gd name="T25" fmla="*/ 0 h 152"/>
                  <a:gd name="T26" fmla="*/ 0 w 124"/>
                  <a:gd name="T27" fmla="*/ 0 h 152"/>
                  <a:gd name="T28" fmla="*/ 0 w 124"/>
                  <a:gd name="T29" fmla="*/ 0 h 152"/>
                  <a:gd name="T30" fmla="*/ 0 w 124"/>
                  <a:gd name="T31" fmla="*/ 0 h 152"/>
                  <a:gd name="T32" fmla="*/ 0 w 124"/>
                  <a:gd name="T33" fmla="*/ 0 h 152"/>
                  <a:gd name="T34" fmla="*/ 0 w 124"/>
                  <a:gd name="T35" fmla="*/ 0 h 152"/>
                  <a:gd name="T36" fmla="*/ 0 w 124"/>
                  <a:gd name="T37" fmla="*/ 0 h 152"/>
                  <a:gd name="T38" fmla="*/ 0 w 124"/>
                  <a:gd name="T39" fmla="*/ 0 h 152"/>
                  <a:gd name="T40" fmla="*/ 0 w 124"/>
                  <a:gd name="T41" fmla="*/ 0 h 152"/>
                  <a:gd name="T42" fmla="*/ 0 w 124"/>
                  <a:gd name="T43" fmla="*/ 0 h 152"/>
                  <a:gd name="T44" fmla="*/ 0 w 124"/>
                  <a:gd name="T45" fmla="*/ 0 h 152"/>
                  <a:gd name="T46" fmla="*/ 0 w 124"/>
                  <a:gd name="T47" fmla="*/ 0 h 152"/>
                  <a:gd name="T48" fmla="*/ 0 w 124"/>
                  <a:gd name="T49" fmla="*/ 0 h 152"/>
                  <a:gd name="T50" fmla="*/ 0 w 124"/>
                  <a:gd name="T51" fmla="*/ 0 h 152"/>
                  <a:gd name="T52" fmla="*/ 0 w 124"/>
                  <a:gd name="T53" fmla="*/ 0 h 152"/>
                  <a:gd name="T54" fmla="*/ 0 w 124"/>
                  <a:gd name="T55" fmla="*/ 0 h 152"/>
                  <a:gd name="T56" fmla="*/ 0 w 124"/>
                  <a:gd name="T57" fmla="*/ 0 h 152"/>
                  <a:gd name="T58" fmla="*/ 0 w 124"/>
                  <a:gd name="T59" fmla="*/ 0 h 152"/>
                  <a:gd name="T60" fmla="*/ 0 w 124"/>
                  <a:gd name="T61" fmla="*/ 0 h 152"/>
                  <a:gd name="T62" fmla="*/ 0 w 124"/>
                  <a:gd name="T63" fmla="*/ 0 h 152"/>
                  <a:gd name="T64" fmla="*/ 0 w 124"/>
                  <a:gd name="T65" fmla="*/ 0 h 152"/>
                  <a:gd name="T66" fmla="*/ 0 w 124"/>
                  <a:gd name="T67" fmla="*/ 0 h 152"/>
                  <a:gd name="T68" fmla="*/ 0 w 124"/>
                  <a:gd name="T69" fmla="*/ 0 h 152"/>
                  <a:gd name="T70" fmla="*/ 0 w 124"/>
                  <a:gd name="T71" fmla="*/ 0 h 152"/>
                  <a:gd name="T72" fmla="*/ 0 w 124"/>
                  <a:gd name="T73" fmla="*/ 0 h 152"/>
                  <a:gd name="T74" fmla="*/ 0 w 124"/>
                  <a:gd name="T75" fmla="*/ 0 h 152"/>
                  <a:gd name="T76" fmla="*/ 0 w 124"/>
                  <a:gd name="T77" fmla="*/ 0 h 152"/>
                  <a:gd name="T78" fmla="*/ 0 w 124"/>
                  <a:gd name="T79" fmla="*/ 0 h 152"/>
                  <a:gd name="T80" fmla="*/ 0 w 124"/>
                  <a:gd name="T81" fmla="*/ 0 h 152"/>
                  <a:gd name="T82" fmla="*/ 0 w 124"/>
                  <a:gd name="T83" fmla="*/ 0 h 152"/>
                  <a:gd name="T84" fmla="*/ 0 w 124"/>
                  <a:gd name="T85" fmla="*/ 0 h 152"/>
                  <a:gd name="T86" fmla="*/ 0 w 124"/>
                  <a:gd name="T87" fmla="*/ 0 h 152"/>
                  <a:gd name="T88" fmla="*/ 0 w 124"/>
                  <a:gd name="T89" fmla="*/ 0 h 152"/>
                  <a:gd name="T90" fmla="*/ 0 w 124"/>
                  <a:gd name="T91" fmla="*/ 0 h 152"/>
                  <a:gd name="T92" fmla="*/ 0 w 124"/>
                  <a:gd name="T93" fmla="*/ 0 h 152"/>
                  <a:gd name="T94" fmla="*/ 0 w 124"/>
                  <a:gd name="T95" fmla="*/ 0 h 152"/>
                  <a:gd name="T96" fmla="*/ 0 w 124"/>
                  <a:gd name="T97" fmla="*/ 0 h 152"/>
                  <a:gd name="T98" fmla="*/ 0 w 124"/>
                  <a:gd name="T99" fmla="*/ 0 h 152"/>
                  <a:gd name="T100" fmla="*/ 0 w 124"/>
                  <a:gd name="T101" fmla="*/ 0 h 152"/>
                  <a:gd name="T102" fmla="*/ 0 w 124"/>
                  <a:gd name="T103" fmla="*/ 0 h 152"/>
                  <a:gd name="T104" fmla="*/ 0 w 124"/>
                  <a:gd name="T105" fmla="*/ 0 h 152"/>
                  <a:gd name="T106" fmla="*/ 0 w 124"/>
                  <a:gd name="T107" fmla="*/ 0 h 152"/>
                  <a:gd name="T108" fmla="*/ 0 w 124"/>
                  <a:gd name="T109" fmla="*/ 0 h 152"/>
                  <a:gd name="T110" fmla="*/ 0 w 124"/>
                  <a:gd name="T111" fmla="*/ 0 h 152"/>
                  <a:gd name="T112" fmla="*/ 0 w 124"/>
                  <a:gd name="T113" fmla="*/ 0 h 152"/>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w 124"/>
                  <a:gd name="T172" fmla="*/ 0 h 152"/>
                  <a:gd name="T173" fmla="*/ 124 w 124"/>
                  <a:gd name="T174" fmla="*/ 152 h 152"/>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T171" t="T172" r="T173" b="T174"/>
                <a:pathLst>
                  <a:path w="124" h="152">
                    <a:moveTo>
                      <a:pt x="124" y="0"/>
                    </a:moveTo>
                    <a:lnTo>
                      <a:pt x="65" y="152"/>
                    </a:lnTo>
                    <a:lnTo>
                      <a:pt x="63" y="152"/>
                    </a:lnTo>
                    <a:lnTo>
                      <a:pt x="57" y="148"/>
                    </a:lnTo>
                    <a:lnTo>
                      <a:pt x="53" y="146"/>
                    </a:lnTo>
                    <a:lnTo>
                      <a:pt x="50" y="145"/>
                    </a:lnTo>
                    <a:lnTo>
                      <a:pt x="46" y="141"/>
                    </a:lnTo>
                    <a:lnTo>
                      <a:pt x="42" y="139"/>
                    </a:lnTo>
                    <a:lnTo>
                      <a:pt x="36" y="135"/>
                    </a:lnTo>
                    <a:lnTo>
                      <a:pt x="33" y="133"/>
                    </a:lnTo>
                    <a:lnTo>
                      <a:pt x="27" y="129"/>
                    </a:lnTo>
                    <a:lnTo>
                      <a:pt x="23" y="127"/>
                    </a:lnTo>
                    <a:lnTo>
                      <a:pt x="19" y="124"/>
                    </a:lnTo>
                    <a:lnTo>
                      <a:pt x="15" y="120"/>
                    </a:lnTo>
                    <a:lnTo>
                      <a:pt x="12" y="116"/>
                    </a:lnTo>
                    <a:lnTo>
                      <a:pt x="10" y="114"/>
                    </a:lnTo>
                    <a:lnTo>
                      <a:pt x="6" y="110"/>
                    </a:lnTo>
                    <a:lnTo>
                      <a:pt x="4" y="107"/>
                    </a:lnTo>
                    <a:lnTo>
                      <a:pt x="2" y="103"/>
                    </a:lnTo>
                    <a:lnTo>
                      <a:pt x="2" y="99"/>
                    </a:lnTo>
                    <a:lnTo>
                      <a:pt x="0" y="93"/>
                    </a:lnTo>
                    <a:lnTo>
                      <a:pt x="2" y="89"/>
                    </a:lnTo>
                    <a:lnTo>
                      <a:pt x="2" y="86"/>
                    </a:lnTo>
                    <a:lnTo>
                      <a:pt x="2" y="82"/>
                    </a:lnTo>
                    <a:lnTo>
                      <a:pt x="4" y="76"/>
                    </a:lnTo>
                    <a:lnTo>
                      <a:pt x="6" y="72"/>
                    </a:lnTo>
                    <a:lnTo>
                      <a:pt x="8" y="67"/>
                    </a:lnTo>
                    <a:lnTo>
                      <a:pt x="10" y="63"/>
                    </a:lnTo>
                    <a:lnTo>
                      <a:pt x="14" y="59"/>
                    </a:lnTo>
                    <a:lnTo>
                      <a:pt x="17" y="55"/>
                    </a:lnTo>
                    <a:lnTo>
                      <a:pt x="21" y="50"/>
                    </a:lnTo>
                    <a:lnTo>
                      <a:pt x="27" y="48"/>
                    </a:lnTo>
                    <a:lnTo>
                      <a:pt x="31" y="42"/>
                    </a:lnTo>
                    <a:lnTo>
                      <a:pt x="38" y="38"/>
                    </a:lnTo>
                    <a:lnTo>
                      <a:pt x="40" y="36"/>
                    </a:lnTo>
                    <a:lnTo>
                      <a:pt x="44" y="34"/>
                    </a:lnTo>
                    <a:lnTo>
                      <a:pt x="48" y="32"/>
                    </a:lnTo>
                    <a:lnTo>
                      <a:pt x="52" y="31"/>
                    </a:lnTo>
                    <a:lnTo>
                      <a:pt x="55" y="29"/>
                    </a:lnTo>
                    <a:lnTo>
                      <a:pt x="59" y="27"/>
                    </a:lnTo>
                    <a:lnTo>
                      <a:pt x="63" y="25"/>
                    </a:lnTo>
                    <a:lnTo>
                      <a:pt x="69" y="21"/>
                    </a:lnTo>
                    <a:lnTo>
                      <a:pt x="72" y="19"/>
                    </a:lnTo>
                    <a:lnTo>
                      <a:pt x="76" y="19"/>
                    </a:lnTo>
                    <a:lnTo>
                      <a:pt x="80" y="15"/>
                    </a:lnTo>
                    <a:lnTo>
                      <a:pt x="84" y="15"/>
                    </a:lnTo>
                    <a:lnTo>
                      <a:pt x="88" y="13"/>
                    </a:lnTo>
                    <a:lnTo>
                      <a:pt x="91" y="12"/>
                    </a:lnTo>
                    <a:lnTo>
                      <a:pt x="95" y="10"/>
                    </a:lnTo>
                    <a:lnTo>
                      <a:pt x="99" y="8"/>
                    </a:lnTo>
                    <a:lnTo>
                      <a:pt x="107" y="6"/>
                    </a:lnTo>
                    <a:lnTo>
                      <a:pt x="112" y="4"/>
                    </a:lnTo>
                    <a:lnTo>
                      <a:pt x="116" y="2"/>
                    </a:lnTo>
                    <a:lnTo>
                      <a:pt x="122" y="0"/>
                    </a:lnTo>
                    <a:lnTo>
                      <a:pt x="124" y="0"/>
                    </a:lnTo>
                    <a:close/>
                  </a:path>
                </a:pathLst>
              </a:custGeom>
              <a:solidFill>
                <a:schemeClr val="folHlink"/>
              </a:solidFill>
              <a:ln>
                <a:noFill/>
              </a:ln>
              <a:extLst>
                <a:ext uri="{91240B29-F687-4f45-9708-019B960494DF}">
                  <a14:hiddenLine xmlns="" xmlns:a14="http://schemas.microsoft.com/office/drawing/2010/main" w="9525">
                    <a:solidFill>
                      <a:srgbClr val="000000"/>
                    </a:solidFill>
                    <a:round/>
                    <a:headEnd/>
                    <a:tailEnd/>
                  </a14:hiddenLine>
                </a:ext>
              </a:extLst>
            </p:spPr>
            <p:txBody>
              <a:bodyPr/>
              <a:lstStyle/>
              <a:p>
                <a:endParaRPr lang="en-US"/>
              </a:p>
            </p:txBody>
          </p:sp>
          <p:sp>
            <p:nvSpPr>
              <p:cNvPr id="64531" name="Freeform 68"/>
              <p:cNvSpPr>
                <a:spLocks/>
              </p:cNvSpPr>
              <p:nvPr/>
            </p:nvSpPr>
            <p:spPr bwMode="auto">
              <a:xfrm>
                <a:off x="4558" y="2441"/>
                <a:ext cx="149" cy="57"/>
              </a:xfrm>
              <a:custGeom>
                <a:avLst/>
                <a:gdLst>
                  <a:gd name="T0" fmla="*/ 0 w 424"/>
                  <a:gd name="T1" fmla="*/ 0 h 163"/>
                  <a:gd name="T2" fmla="*/ 0 w 424"/>
                  <a:gd name="T3" fmla="*/ 0 h 163"/>
                  <a:gd name="T4" fmla="*/ 0 w 424"/>
                  <a:gd name="T5" fmla="*/ 0 h 163"/>
                  <a:gd name="T6" fmla="*/ 0 w 424"/>
                  <a:gd name="T7" fmla="*/ 0 h 163"/>
                  <a:gd name="T8" fmla="*/ 0 w 424"/>
                  <a:gd name="T9" fmla="*/ 0 h 163"/>
                  <a:gd name="T10" fmla="*/ 0 w 424"/>
                  <a:gd name="T11" fmla="*/ 0 h 163"/>
                  <a:gd name="T12" fmla="*/ 0 w 424"/>
                  <a:gd name="T13" fmla="*/ 0 h 163"/>
                  <a:gd name="T14" fmla="*/ 0 w 424"/>
                  <a:gd name="T15" fmla="*/ 0 h 163"/>
                  <a:gd name="T16" fmla="*/ 0 w 424"/>
                  <a:gd name="T17" fmla="*/ 0 h 163"/>
                  <a:gd name="T18" fmla="*/ 0 w 424"/>
                  <a:gd name="T19" fmla="*/ 0 h 163"/>
                  <a:gd name="T20" fmla="*/ 0 w 424"/>
                  <a:gd name="T21" fmla="*/ 0 h 163"/>
                  <a:gd name="T22" fmla="*/ 0 w 424"/>
                  <a:gd name="T23" fmla="*/ 0 h 163"/>
                  <a:gd name="T24" fmla="*/ 0 w 424"/>
                  <a:gd name="T25" fmla="*/ 0 h 163"/>
                  <a:gd name="T26" fmla="*/ 0 w 424"/>
                  <a:gd name="T27" fmla="*/ 0 h 163"/>
                  <a:gd name="T28" fmla="*/ 0 w 424"/>
                  <a:gd name="T29" fmla="*/ 0 h 163"/>
                  <a:gd name="T30" fmla="*/ 0 w 424"/>
                  <a:gd name="T31" fmla="*/ 0 h 163"/>
                  <a:gd name="T32" fmla="*/ 0 w 424"/>
                  <a:gd name="T33" fmla="*/ 0 h 163"/>
                  <a:gd name="T34" fmla="*/ 0 w 424"/>
                  <a:gd name="T35" fmla="*/ 0 h 163"/>
                  <a:gd name="T36" fmla="*/ 0 w 424"/>
                  <a:gd name="T37" fmla="*/ 0 h 163"/>
                  <a:gd name="T38" fmla="*/ 0 w 424"/>
                  <a:gd name="T39" fmla="*/ 0 h 163"/>
                  <a:gd name="T40" fmla="*/ 0 w 424"/>
                  <a:gd name="T41" fmla="*/ 0 h 163"/>
                  <a:gd name="T42" fmla="*/ 0 w 424"/>
                  <a:gd name="T43" fmla="*/ 0 h 163"/>
                  <a:gd name="T44" fmla="*/ 0 w 424"/>
                  <a:gd name="T45" fmla="*/ 0 h 163"/>
                  <a:gd name="T46" fmla="*/ 0 w 424"/>
                  <a:gd name="T47" fmla="*/ 0 h 163"/>
                  <a:gd name="T48" fmla="*/ 0 w 424"/>
                  <a:gd name="T49" fmla="*/ 0 h 163"/>
                  <a:gd name="T50" fmla="*/ 0 w 424"/>
                  <a:gd name="T51" fmla="*/ 0 h 163"/>
                  <a:gd name="T52" fmla="*/ 0 w 424"/>
                  <a:gd name="T53" fmla="*/ 0 h 163"/>
                  <a:gd name="T54" fmla="*/ 0 w 424"/>
                  <a:gd name="T55" fmla="*/ 0 h 163"/>
                  <a:gd name="T56" fmla="*/ 0 w 424"/>
                  <a:gd name="T57" fmla="*/ 0 h 163"/>
                  <a:gd name="T58" fmla="*/ 0 w 424"/>
                  <a:gd name="T59" fmla="*/ 0 h 163"/>
                  <a:gd name="T60" fmla="*/ 0 w 424"/>
                  <a:gd name="T61" fmla="*/ 0 h 163"/>
                  <a:gd name="T62" fmla="*/ 0 w 424"/>
                  <a:gd name="T63" fmla="*/ 0 h 163"/>
                  <a:gd name="T64" fmla="*/ 0 w 424"/>
                  <a:gd name="T65" fmla="*/ 0 h 163"/>
                  <a:gd name="T66" fmla="*/ 0 w 424"/>
                  <a:gd name="T67" fmla="*/ 0 h 163"/>
                  <a:gd name="T68" fmla="*/ 0 w 424"/>
                  <a:gd name="T69" fmla="*/ 0 h 163"/>
                  <a:gd name="T70" fmla="*/ 0 w 424"/>
                  <a:gd name="T71" fmla="*/ 0 h 163"/>
                  <a:gd name="T72" fmla="*/ 0 w 424"/>
                  <a:gd name="T73" fmla="*/ 0 h 163"/>
                  <a:gd name="T74" fmla="*/ 0 w 424"/>
                  <a:gd name="T75" fmla="*/ 0 h 163"/>
                  <a:gd name="T76" fmla="*/ 0 w 424"/>
                  <a:gd name="T77" fmla="*/ 0 h 163"/>
                  <a:gd name="T78" fmla="*/ 0 w 424"/>
                  <a:gd name="T79" fmla="*/ 0 h 163"/>
                  <a:gd name="T80" fmla="*/ 0 w 424"/>
                  <a:gd name="T81" fmla="*/ 0 h 163"/>
                  <a:gd name="T82" fmla="*/ 0 w 424"/>
                  <a:gd name="T83" fmla="*/ 0 h 163"/>
                  <a:gd name="T84" fmla="*/ 0 w 424"/>
                  <a:gd name="T85" fmla="*/ 0 h 163"/>
                  <a:gd name="T86" fmla="*/ 0 w 424"/>
                  <a:gd name="T87" fmla="*/ 0 h 163"/>
                  <a:gd name="T88" fmla="*/ 0 w 424"/>
                  <a:gd name="T89" fmla="*/ 0 h 163"/>
                  <a:gd name="T90" fmla="*/ 0 w 424"/>
                  <a:gd name="T91" fmla="*/ 0 h 163"/>
                  <a:gd name="T92" fmla="*/ 0 w 424"/>
                  <a:gd name="T93" fmla="*/ 0 h 163"/>
                  <a:gd name="T94" fmla="*/ 0 w 424"/>
                  <a:gd name="T95" fmla="*/ 0 h 163"/>
                  <a:gd name="T96" fmla="*/ 0 w 424"/>
                  <a:gd name="T97" fmla="*/ 0 h 163"/>
                  <a:gd name="T98" fmla="*/ 0 w 424"/>
                  <a:gd name="T99" fmla="*/ 0 h 163"/>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w 424"/>
                  <a:gd name="T151" fmla="*/ 0 h 163"/>
                  <a:gd name="T152" fmla="*/ 424 w 424"/>
                  <a:gd name="T153" fmla="*/ 163 h 163"/>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T150" t="T151" r="T152" b="T153"/>
                <a:pathLst>
                  <a:path w="424" h="163">
                    <a:moveTo>
                      <a:pt x="424" y="0"/>
                    </a:moveTo>
                    <a:lnTo>
                      <a:pt x="424" y="4"/>
                    </a:lnTo>
                    <a:lnTo>
                      <a:pt x="422" y="8"/>
                    </a:lnTo>
                    <a:lnTo>
                      <a:pt x="420" y="11"/>
                    </a:lnTo>
                    <a:lnTo>
                      <a:pt x="416" y="17"/>
                    </a:lnTo>
                    <a:lnTo>
                      <a:pt x="414" y="25"/>
                    </a:lnTo>
                    <a:lnTo>
                      <a:pt x="411" y="27"/>
                    </a:lnTo>
                    <a:lnTo>
                      <a:pt x="409" y="32"/>
                    </a:lnTo>
                    <a:lnTo>
                      <a:pt x="407" y="36"/>
                    </a:lnTo>
                    <a:lnTo>
                      <a:pt x="405" y="40"/>
                    </a:lnTo>
                    <a:lnTo>
                      <a:pt x="401" y="44"/>
                    </a:lnTo>
                    <a:lnTo>
                      <a:pt x="399" y="47"/>
                    </a:lnTo>
                    <a:lnTo>
                      <a:pt x="395" y="53"/>
                    </a:lnTo>
                    <a:lnTo>
                      <a:pt x="393" y="57"/>
                    </a:lnTo>
                    <a:lnTo>
                      <a:pt x="388" y="61"/>
                    </a:lnTo>
                    <a:lnTo>
                      <a:pt x="384" y="66"/>
                    </a:lnTo>
                    <a:lnTo>
                      <a:pt x="380" y="70"/>
                    </a:lnTo>
                    <a:lnTo>
                      <a:pt x="376" y="76"/>
                    </a:lnTo>
                    <a:lnTo>
                      <a:pt x="373" y="80"/>
                    </a:lnTo>
                    <a:lnTo>
                      <a:pt x="367" y="84"/>
                    </a:lnTo>
                    <a:lnTo>
                      <a:pt x="361" y="89"/>
                    </a:lnTo>
                    <a:lnTo>
                      <a:pt x="357" y="93"/>
                    </a:lnTo>
                    <a:lnTo>
                      <a:pt x="350" y="97"/>
                    </a:lnTo>
                    <a:lnTo>
                      <a:pt x="344" y="101"/>
                    </a:lnTo>
                    <a:lnTo>
                      <a:pt x="338" y="104"/>
                    </a:lnTo>
                    <a:lnTo>
                      <a:pt x="333" y="110"/>
                    </a:lnTo>
                    <a:lnTo>
                      <a:pt x="325" y="112"/>
                    </a:lnTo>
                    <a:lnTo>
                      <a:pt x="319" y="116"/>
                    </a:lnTo>
                    <a:lnTo>
                      <a:pt x="312" y="120"/>
                    </a:lnTo>
                    <a:lnTo>
                      <a:pt x="304" y="122"/>
                    </a:lnTo>
                    <a:lnTo>
                      <a:pt x="300" y="123"/>
                    </a:lnTo>
                    <a:lnTo>
                      <a:pt x="296" y="125"/>
                    </a:lnTo>
                    <a:lnTo>
                      <a:pt x="293" y="127"/>
                    </a:lnTo>
                    <a:lnTo>
                      <a:pt x="289" y="127"/>
                    </a:lnTo>
                    <a:lnTo>
                      <a:pt x="281" y="131"/>
                    </a:lnTo>
                    <a:lnTo>
                      <a:pt x="276" y="135"/>
                    </a:lnTo>
                    <a:lnTo>
                      <a:pt x="270" y="135"/>
                    </a:lnTo>
                    <a:lnTo>
                      <a:pt x="266" y="137"/>
                    </a:lnTo>
                    <a:lnTo>
                      <a:pt x="262" y="137"/>
                    </a:lnTo>
                    <a:lnTo>
                      <a:pt x="258" y="139"/>
                    </a:lnTo>
                    <a:lnTo>
                      <a:pt x="255" y="141"/>
                    </a:lnTo>
                    <a:lnTo>
                      <a:pt x="251" y="141"/>
                    </a:lnTo>
                    <a:lnTo>
                      <a:pt x="247" y="142"/>
                    </a:lnTo>
                    <a:lnTo>
                      <a:pt x="243" y="144"/>
                    </a:lnTo>
                    <a:lnTo>
                      <a:pt x="239" y="144"/>
                    </a:lnTo>
                    <a:lnTo>
                      <a:pt x="236" y="146"/>
                    </a:lnTo>
                    <a:lnTo>
                      <a:pt x="232" y="146"/>
                    </a:lnTo>
                    <a:lnTo>
                      <a:pt x="228" y="148"/>
                    </a:lnTo>
                    <a:lnTo>
                      <a:pt x="224" y="148"/>
                    </a:lnTo>
                    <a:lnTo>
                      <a:pt x="220" y="150"/>
                    </a:lnTo>
                    <a:lnTo>
                      <a:pt x="217" y="150"/>
                    </a:lnTo>
                    <a:lnTo>
                      <a:pt x="213" y="152"/>
                    </a:lnTo>
                    <a:lnTo>
                      <a:pt x="209" y="152"/>
                    </a:lnTo>
                    <a:lnTo>
                      <a:pt x="205" y="154"/>
                    </a:lnTo>
                    <a:lnTo>
                      <a:pt x="201" y="154"/>
                    </a:lnTo>
                    <a:lnTo>
                      <a:pt x="198" y="156"/>
                    </a:lnTo>
                    <a:lnTo>
                      <a:pt x="194" y="156"/>
                    </a:lnTo>
                    <a:lnTo>
                      <a:pt x="190" y="156"/>
                    </a:lnTo>
                    <a:lnTo>
                      <a:pt x="186" y="156"/>
                    </a:lnTo>
                    <a:lnTo>
                      <a:pt x="182" y="158"/>
                    </a:lnTo>
                    <a:lnTo>
                      <a:pt x="179" y="158"/>
                    </a:lnTo>
                    <a:lnTo>
                      <a:pt x="175" y="158"/>
                    </a:lnTo>
                    <a:lnTo>
                      <a:pt x="171" y="158"/>
                    </a:lnTo>
                    <a:lnTo>
                      <a:pt x="167" y="160"/>
                    </a:lnTo>
                    <a:lnTo>
                      <a:pt x="160" y="160"/>
                    </a:lnTo>
                    <a:lnTo>
                      <a:pt x="152" y="161"/>
                    </a:lnTo>
                    <a:lnTo>
                      <a:pt x="144" y="161"/>
                    </a:lnTo>
                    <a:lnTo>
                      <a:pt x="139" y="161"/>
                    </a:lnTo>
                    <a:lnTo>
                      <a:pt x="131" y="161"/>
                    </a:lnTo>
                    <a:lnTo>
                      <a:pt x="125" y="163"/>
                    </a:lnTo>
                    <a:lnTo>
                      <a:pt x="118" y="163"/>
                    </a:lnTo>
                    <a:lnTo>
                      <a:pt x="112" y="163"/>
                    </a:lnTo>
                    <a:lnTo>
                      <a:pt x="106" y="163"/>
                    </a:lnTo>
                    <a:lnTo>
                      <a:pt x="101" y="163"/>
                    </a:lnTo>
                    <a:lnTo>
                      <a:pt x="95" y="161"/>
                    </a:lnTo>
                    <a:lnTo>
                      <a:pt x="87" y="160"/>
                    </a:lnTo>
                    <a:lnTo>
                      <a:pt x="82" y="160"/>
                    </a:lnTo>
                    <a:lnTo>
                      <a:pt x="78" y="160"/>
                    </a:lnTo>
                    <a:lnTo>
                      <a:pt x="72" y="160"/>
                    </a:lnTo>
                    <a:lnTo>
                      <a:pt x="66" y="158"/>
                    </a:lnTo>
                    <a:lnTo>
                      <a:pt x="63" y="158"/>
                    </a:lnTo>
                    <a:lnTo>
                      <a:pt x="59" y="158"/>
                    </a:lnTo>
                    <a:lnTo>
                      <a:pt x="53" y="158"/>
                    </a:lnTo>
                    <a:lnTo>
                      <a:pt x="49" y="156"/>
                    </a:lnTo>
                    <a:lnTo>
                      <a:pt x="44" y="156"/>
                    </a:lnTo>
                    <a:lnTo>
                      <a:pt x="42" y="156"/>
                    </a:lnTo>
                    <a:lnTo>
                      <a:pt x="36" y="156"/>
                    </a:lnTo>
                    <a:lnTo>
                      <a:pt x="34" y="154"/>
                    </a:lnTo>
                    <a:lnTo>
                      <a:pt x="30" y="154"/>
                    </a:lnTo>
                    <a:lnTo>
                      <a:pt x="26" y="154"/>
                    </a:lnTo>
                    <a:lnTo>
                      <a:pt x="21" y="154"/>
                    </a:lnTo>
                    <a:lnTo>
                      <a:pt x="15" y="152"/>
                    </a:lnTo>
                    <a:lnTo>
                      <a:pt x="9" y="152"/>
                    </a:lnTo>
                    <a:lnTo>
                      <a:pt x="7" y="152"/>
                    </a:lnTo>
                    <a:lnTo>
                      <a:pt x="2" y="150"/>
                    </a:lnTo>
                    <a:lnTo>
                      <a:pt x="0" y="150"/>
                    </a:lnTo>
                    <a:lnTo>
                      <a:pt x="38" y="68"/>
                    </a:lnTo>
                    <a:lnTo>
                      <a:pt x="293" y="76"/>
                    </a:lnTo>
                    <a:lnTo>
                      <a:pt x="424" y="0"/>
                    </a:lnTo>
                    <a:close/>
                  </a:path>
                </a:pathLst>
              </a:custGeom>
              <a:solidFill>
                <a:schemeClr val="folHlink"/>
              </a:solidFill>
              <a:ln>
                <a:noFill/>
              </a:ln>
              <a:extLst>
                <a:ext uri="{91240B29-F687-4f45-9708-019B960494DF}">
                  <a14:hiddenLine xmlns="" xmlns:a14="http://schemas.microsoft.com/office/drawing/2010/main" w="9525">
                    <a:solidFill>
                      <a:srgbClr val="000000"/>
                    </a:solidFill>
                    <a:round/>
                    <a:headEnd/>
                    <a:tailEnd/>
                  </a14:hiddenLine>
                </a:ext>
              </a:extLst>
            </p:spPr>
            <p:txBody>
              <a:bodyPr/>
              <a:lstStyle/>
              <a:p>
                <a:endParaRPr lang="en-US"/>
              </a:p>
            </p:txBody>
          </p:sp>
          <p:sp>
            <p:nvSpPr>
              <p:cNvPr id="64532" name="Freeform 69"/>
              <p:cNvSpPr>
                <a:spLocks/>
              </p:cNvSpPr>
              <p:nvPr/>
            </p:nvSpPr>
            <p:spPr bwMode="auto">
              <a:xfrm>
                <a:off x="4911" y="2425"/>
                <a:ext cx="75" cy="75"/>
              </a:xfrm>
              <a:custGeom>
                <a:avLst/>
                <a:gdLst>
                  <a:gd name="T0" fmla="*/ 0 w 213"/>
                  <a:gd name="T1" fmla="*/ 0 h 215"/>
                  <a:gd name="T2" fmla="*/ 0 w 213"/>
                  <a:gd name="T3" fmla="*/ 0 h 215"/>
                  <a:gd name="T4" fmla="*/ 0 w 213"/>
                  <a:gd name="T5" fmla="*/ 0 h 215"/>
                  <a:gd name="T6" fmla="*/ 0 w 213"/>
                  <a:gd name="T7" fmla="*/ 0 h 215"/>
                  <a:gd name="T8" fmla="*/ 0 w 213"/>
                  <a:gd name="T9" fmla="*/ 0 h 215"/>
                  <a:gd name="T10" fmla="*/ 0 w 213"/>
                  <a:gd name="T11" fmla="*/ 0 h 215"/>
                  <a:gd name="T12" fmla="*/ 0 w 213"/>
                  <a:gd name="T13" fmla="*/ 0 h 215"/>
                  <a:gd name="T14" fmla="*/ 0 w 213"/>
                  <a:gd name="T15" fmla="*/ 0 h 215"/>
                  <a:gd name="T16" fmla="*/ 0 w 213"/>
                  <a:gd name="T17" fmla="*/ 0 h 215"/>
                  <a:gd name="T18" fmla="*/ 0 w 213"/>
                  <a:gd name="T19" fmla="*/ 0 h 215"/>
                  <a:gd name="T20" fmla="*/ 0 w 213"/>
                  <a:gd name="T21" fmla="*/ 0 h 215"/>
                  <a:gd name="T22" fmla="*/ 0 w 213"/>
                  <a:gd name="T23" fmla="*/ 0 h 215"/>
                  <a:gd name="T24" fmla="*/ 0 w 213"/>
                  <a:gd name="T25" fmla="*/ 0 h 215"/>
                  <a:gd name="T26" fmla="*/ 0 w 213"/>
                  <a:gd name="T27" fmla="*/ 0 h 215"/>
                  <a:gd name="T28" fmla="*/ 0 w 213"/>
                  <a:gd name="T29" fmla="*/ 0 h 215"/>
                  <a:gd name="T30" fmla="*/ 0 w 213"/>
                  <a:gd name="T31" fmla="*/ 0 h 215"/>
                  <a:gd name="T32" fmla="*/ 0 w 213"/>
                  <a:gd name="T33" fmla="*/ 0 h 215"/>
                  <a:gd name="T34" fmla="*/ 0 w 213"/>
                  <a:gd name="T35" fmla="*/ 0 h 215"/>
                  <a:gd name="T36" fmla="*/ 0 w 213"/>
                  <a:gd name="T37" fmla="*/ 0 h 215"/>
                  <a:gd name="T38" fmla="*/ 0 w 213"/>
                  <a:gd name="T39" fmla="*/ 0 h 215"/>
                  <a:gd name="T40" fmla="*/ 0 w 213"/>
                  <a:gd name="T41" fmla="*/ 0 h 215"/>
                  <a:gd name="T42" fmla="*/ 0 w 213"/>
                  <a:gd name="T43" fmla="*/ 0 h 215"/>
                  <a:gd name="T44" fmla="*/ 0 w 213"/>
                  <a:gd name="T45" fmla="*/ 0 h 215"/>
                  <a:gd name="T46" fmla="*/ 0 w 213"/>
                  <a:gd name="T47" fmla="*/ 0 h 215"/>
                  <a:gd name="T48" fmla="*/ 0 w 213"/>
                  <a:gd name="T49" fmla="*/ 0 h 215"/>
                  <a:gd name="T50" fmla="*/ 0 w 213"/>
                  <a:gd name="T51" fmla="*/ 0 h 215"/>
                  <a:gd name="T52" fmla="*/ 0 w 213"/>
                  <a:gd name="T53" fmla="*/ 0 h 215"/>
                  <a:gd name="T54" fmla="*/ 0 w 213"/>
                  <a:gd name="T55" fmla="*/ 0 h 215"/>
                  <a:gd name="T56" fmla="*/ 0 w 213"/>
                  <a:gd name="T57" fmla="*/ 0 h 215"/>
                  <a:gd name="T58" fmla="*/ 0 w 213"/>
                  <a:gd name="T59" fmla="*/ 0 h 215"/>
                  <a:gd name="T60" fmla="*/ 0 w 213"/>
                  <a:gd name="T61" fmla="*/ 0 h 215"/>
                  <a:gd name="T62" fmla="*/ 0 w 213"/>
                  <a:gd name="T63" fmla="*/ 0 h 215"/>
                  <a:gd name="T64" fmla="*/ 0 w 213"/>
                  <a:gd name="T65" fmla="*/ 0 h 215"/>
                  <a:gd name="T66" fmla="*/ 0 w 213"/>
                  <a:gd name="T67" fmla="*/ 0 h 215"/>
                  <a:gd name="T68" fmla="*/ 0 w 213"/>
                  <a:gd name="T69" fmla="*/ 0 h 215"/>
                  <a:gd name="T70" fmla="*/ 0 w 213"/>
                  <a:gd name="T71" fmla="*/ 0 h 215"/>
                  <a:gd name="T72" fmla="*/ 0 w 213"/>
                  <a:gd name="T73" fmla="*/ 0 h 215"/>
                  <a:gd name="T74" fmla="*/ 0 w 213"/>
                  <a:gd name="T75" fmla="*/ 0 h 215"/>
                  <a:gd name="T76" fmla="*/ 0 w 213"/>
                  <a:gd name="T77" fmla="*/ 0 h 215"/>
                  <a:gd name="T78" fmla="*/ 0 w 213"/>
                  <a:gd name="T79" fmla="*/ 0 h 215"/>
                  <a:gd name="T80" fmla="*/ 0 w 213"/>
                  <a:gd name="T81" fmla="*/ 0 h 215"/>
                  <a:gd name="T82" fmla="*/ 0 w 213"/>
                  <a:gd name="T83" fmla="*/ 0 h 215"/>
                  <a:gd name="T84" fmla="*/ 0 w 213"/>
                  <a:gd name="T85" fmla="*/ 0 h 215"/>
                  <a:gd name="T86" fmla="*/ 0 w 213"/>
                  <a:gd name="T87" fmla="*/ 0 h 215"/>
                  <a:gd name="T88" fmla="*/ 0 w 213"/>
                  <a:gd name="T89" fmla="*/ 0 h 215"/>
                  <a:gd name="T90" fmla="*/ 0 w 213"/>
                  <a:gd name="T91" fmla="*/ 0 h 215"/>
                  <a:gd name="T92" fmla="*/ 0 w 213"/>
                  <a:gd name="T93" fmla="*/ 0 h 215"/>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w 213"/>
                  <a:gd name="T142" fmla="*/ 0 h 215"/>
                  <a:gd name="T143" fmla="*/ 213 w 213"/>
                  <a:gd name="T144" fmla="*/ 215 h 215"/>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T141" t="T142" r="T143" b="T144"/>
                <a:pathLst>
                  <a:path w="213" h="215">
                    <a:moveTo>
                      <a:pt x="118" y="0"/>
                    </a:moveTo>
                    <a:lnTo>
                      <a:pt x="116" y="0"/>
                    </a:lnTo>
                    <a:lnTo>
                      <a:pt x="110" y="0"/>
                    </a:lnTo>
                    <a:lnTo>
                      <a:pt x="106" y="0"/>
                    </a:lnTo>
                    <a:lnTo>
                      <a:pt x="102" y="0"/>
                    </a:lnTo>
                    <a:lnTo>
                      <a:pt x="97" y="2"/>
                    </a:lnTo>
                    <a:lnTo>
                      <a:pt x="93" y="2"/>
                    </a:lnTo>
                    <a:lnTo>
                      <a:pt x="87" y="2"/>
                    </a:lnTo>
                    <a:lnTo>
                      <a:pt x="81" y="4"/>
                    </a:lnTo>
                    <a:lnTo>
                      <a:pt x="78" y="4"/>
                    </a:lnTo>
                    <a:lnTo>
                      <a:pt x="72" y="6"/>
                    </a:lnTo>
                    <a:lnTo>
                      <a:pt x="66" y="8"/>
                    </a:lnTo>
                    <a:lnTo>
                      <a:pt x="60" y="10"/>
                    </a:lnTo>
                    <a:lnTo>
                      <a:pt x="55" y="12"/>
                    </a:lnTo>
                    <a:lnTo>
                      <a:pt x="51" y="16"/>
                    </a:lnTo>
                    <a:lnTo>
                      <a:pt x="45" y="18"/>
                    </a:lnTo>
                    <a:lnTo>
                      <a:pt x="40" y="21"/>
                    </a:lnTo>
                    <a:lnTo>
                      <a:pt x="36" y="25"/>
                    </a:lnTo>
                    <a:lnTo>
                      <a:pt x="32" y="29"/>
                    </a:lnTo>
                    <a:lnTo>
                      <a:pt x="28" y="33"/>
                    </a:lnTo>
                    <a:lnTo>
                      <a:pt x="24" y="37"/>
                    </a:lnTo>
                    <a:lnTo>
                      <a:pt x="21" y="42"/>
                    </a:lnTo>
                    <a:lnTo>
                      <a:pt x="19" y="48"/>
                    </a:lnTo>
                    <a:lnTo>
                      <a:pt x="17" y="52"/>
                    </a:lnTo>
                    <a:lnTo>
                      <a:pt x="13" y="57"/>
                    </a:lnTo>
                    <a:lnTo>
                      <a:pt x="11" y="65"/>
                    </a:lnTo>
                    <a:lnTo>
                      <a:pt x="9" y="71"/>
                    </a:lnTo>
                    <a:lnTo>
                      <a:pt x="7" y="76"/>
                    </a:lnTo>
                    <a:lnTo>
                      <a:pt x="5" y="84"/>
                    </a:lnTo>
                    <a:lnTo>
                      <a:pt x="3" y="90"/>
                    </a:lnTo>
                    <a:lnTo>
                      <a:pt x="3" y="99"/>
                    </a:lnTo>
                    <a:lnTo>
                      <a:pt x="2" y="101"/>
                    </a:lnTo>
                    <a:lnTo>
                      <a:pt x="0" y="107"/>
                    </a:lnTo>
                    <a:lnTo>
                      <a:pt x="0" y="109"/>
                    </a:lnTo>
                    <a:lnTo>
                      <a:pt x="0" y="114"/>
                    </a:lnTo>
                    <a:lnTo>
                      <a:pt x="0" y="116"/>
                    </a:lnTo>
                    <a:lnTo>
                      <a:pt x="0" y="120"/>
                    </a:lnTo>
                    <a:lnTo>
                      <a:pt x="0" y="126"/>
                    </a:lnTo>
                    <a:lnTo>
                      <a:pt x="0" y="130"/>
                    </a:lnTo>
                    <a:lnTo>
                      <a:pt x="0" y="137"/>
                    </a:lnTo>
                    <a:lnTo>
                      <a:pt x="0" y="145"/>
                    </a:lnTo>
                    <a:lnTo>
                      <a:pt x="0" y="147"/>
                    </a:lnTo>
                    <a:lnTo>
                      <a:pt x="2" y="152"/>
                    </a:lnTo>
                    <a:lnTo>
                      <a:pt x="3" y="154"/>
                    </a:lnTo>
                    <a:lnTo>
                      <a:pt x="3" y="160"/>
                    </a:lnTo>
                    <a:lnTo>
                      <a:pt x="5" y="166"/>
                    </a:lnTo>
                    <a:lnTo>
                      <a:pt x="7" y="171"/>
                    </a:lnTo>
                    <a:lnTo>
                      <a:pt x="11" y="179"/>
                    </a:lnTo>
                    <a:lnTo>
                      <a:pt x="13" y="185"/>
                    </a:lnTo>
                    <a:lnTo>
                      <a:pt x="17" y="190"/>
                    </a:lnTo>
                    <a:lnTo>
                      <a:pt x="21" y="196"/>
                    </a:lnTo>
                    <a:lnTo>
                      <a:pt x="24" y="200"/>
                    </a:lnTo>
                    <a:lnTo>
                      <a:pt x="30" y="204"/>
                    </a:lnTo>
                    <a:lnTo>
                      <a:pt x="34" y="208"/>
                    </a:lnTo>
                    <a:lnTo>
                      <a:pt x="40" y="209"/>
                    </a:lnTo>
                    <a:lnTo>
                      <a:pt x="43" y="211"/>
                    </a:lnTo>
                    <a:lnTo>
                      <a:pt x="51" y="213"/>
                    </a:lnTo>
                    <a:lnTo>
                      <a:pt x="57" y="213"/>
                    </a:lnTo>
                    <a:lnTo>
                      <a:pt x="62" y="215"/>
                    </a:lnTo>
                    <a:lnTo>
                      <a:pt x="68" y="215"/>
                    </a:lnTo>
                    <a:lnTo>
                      <a:pt x="74" y="215"/>
                    </a:lnTo>
                    <a:lnTo>
                      <a:pt x="81" y="215"/>
                    </a:lnTo>
                    <a:lnTo>
                      <a:pt x="87" y="213"/>
                    </a:lnTo>
                    <a:lnTo>
                      <a:pt x="95" y="213"/>
                    </a:lnTo>
                    <a:lnTo>
                      <a:pt x="102" y="211"/>
                    </a:lnTo>
                    <a:lnTo>
                      <a:pt x="106" y="211"/>
                    </a:lnTo>
                    <a:lnTo>
                      <a:pt x="110" y="209"/>
                    </a:lnTo>
                    <a:lnTo>
                      <a:pt x="114" y="208"/>
                    </a:lnTo>
                    <a:lnTo>
                      <a:pt x="118" y="208"/>
                    </a:lnTo>
                    <a:lnTo>
                      <a:pt x="123" y="206"/>
                    </a:lnTo>
                    <a:lnTo>
                      <a:pt x="127" y="204"/>
                    </a:lnTo>
                    <a:lnTo>
                      <a:pt x="131" y="202"/>
                    </a:lnTo>
                    <a:lnTo>
                      <a:pt x="135" y="202"/>
                    </a:lnTo>
                    <a:lnTo>
                      <a:pt x="138" y="200"/>
                    </a:lnTo>
                    <a:lnTo>
                      <a:pt x="142" y="198"/>
                    </a:lnTo>
                    <a:lnTo>
                      <a:pt x="146" y="196"/>
                    </a:lnTo>
                    <a:lnTo>
                      <a:pt x="150" y="194"/>
                    </a:lnTo>
                    <a:lnTo>
                      <a:pt x="154" y="192"/>
                    </a:lnTo>
                    <a:lnTo>
                      <a:pt x="159" y="190"/>
                    </a:lnTo>
                    <a:lnTo>
                      <a:pt x="161" y="189"/>
                    </a:lnTo>
                    <a:lnTo>
                      <a:pt x="167" y="187"/>
                    </a:lnTo>
                    <a:lnTo>
                      <a:pt x="173" y="183"/>
                    </a:lnTo>
                    <a:lnTo>
                      <a:pt x="178" y="181"/>
                    </a:lnTo>
                    <a:lnTo>
                      <a:pt x="184" y="177"/>
                    </a:lnTo>
                    <a:lnTo>
                      <a:pt x="190" y="175"/>
                    </a:lnTo>
                    <a:lnTo>
                      <a:pt x="194" y="171"/>
                    </a:lnTo>
                    <a:lnTo>
                      <a:pt x="199" y="168"/>
                    </a:lnTo>
                    <a:lnTo>
                      <a:pt x="203" y="166"/>
                    </a:lnTo>
                    <a:lnTo>
                      <a:pt x="207" y="164"/>
                    </a:lnTo>
                    <a:lnTo>
                      <a:pt x="211" y="162"/>
                    </a:lnTo>
                    <a:lnTo>
                      <a:pt x="213" y="160"/>
                    </a:lnTo>
                    <a:lnTo>
                      <a:pt x="80" y="128"/>
                    </a:lnTo>
                    <a:lnTo>
                      <a:pt x="118" y="0"/>
                    </a:lnTo>
                    <a:close/>
                  </a:path>
                </a:pathLst>
              </a:custGeom>
              <a:solidFill>
                <a:schemeClr val="folHlink"/>
              </a:solidFill>
              <a:ln>
                <a:noFill/>
              </a:ln>
              <a:extLst>
                <a:ext uri="{91240B29-F687-4f45-9708-019B960494DF}">
                  <a14:hiddenLine xmlns="" xmlns:a14="http://schemas.microsoft.com/office/drawing/2010/main" w="9525">
                    <a:solidFill>
                      <a:srgbClr val="000000"/>
                    </a:solidFill>
                    <a:round/>
                    <a:headEnd/>
                    <a:tailEnd/>
                  </a14:hiddenLine>
                </a:ext>
              </a:extLst>
            </p:spPr>
            <p:txBody>
              <a:bodyPr/>
              <a:lstStyle/>
              <a:p>
                <a:endParaRPr lang="en-US"/>
              </a:p>
            </p:txBody>
          </p:sp>
          <p:sp>
            <p:nvSpPr>
              <p:cNvPr id="64533" name="Oval 70"/>
              <p:cNvSpPr>
                <a:spLocks noChangeArrowheads="1"/>
              </p:cNvSpPr>
              <p:nvPr/>
            </p:nvSpPr>
            <p:spPr bwMode="auto">
              <a:xfrm>
                <a:off x="4637" y="2259"/>
                <a:ext cx="313" cy="53"/>
              </a:xfrm>
              <a:prstGeom prst="ellipse">
                <a:avLst/>
              </a:prstGeom>
              <a:solidFill>
                <a:srgbClr val="0066FF"/>
              </a:solidFill>
              <a:ln>
                <a:noFill/>
              </a:ln>
              <a:extLst>
                <a:ext uri="{91240B29-F687-4f45-9708-019B960494DF}">
                  <a14:hiddenLine xmlns="" xmlns:a14="http://schemas.microsoft.com/office/drawing/2010/main" w="9525">
                    <a:solidFill>
                      <a:srgbClr val="000000"/>
                    </a:solidFill>
                    <a:round/>
                    <a:headEnd/>
                    <a:tailEnd/>
                  </a14:hiddenLine>
                </a:ext>
              </a:extLst>
            </p:spPr>
            <p:txBody>
              <a:bodyPr wrap="none" anchor="ctr"/>
              <a:lstStyle/>
              <a:p>
                <a:endParaRPr lang="en-US"/>
              </a:p>
            </p:txBody>
          </p:sp>
          <p:sp>
            <p:nvSpPr>
              <p:cNvPr id="64534" name="Freeform 71"/>
              <p:cNvSpPr>
                <a:spLocks/>
              </p:cNvSpPr>
              <p:nvPr/>
            </p:nvSpPr>
            <p:spPr bwMode="auto">
              <a:xfrm>
                <a:off x="4622" y="2162"/>
                <a:ext cx="366" cy="109"/>
              </a:xfrm>
              <a:custGeom>
                <a:avLst/>
                <a:gdLst>
                  <a:gd name="T0" fmla="*/ 0 w 1042"/>
                  <a:gd name="T1" fmla="*/ 0 h 309"/>
                  <a:gd name="T2" fmla="*/ 0 w 1042"/>
                  <a:gd name="T3" fmla="*/ 0 h 309"/>
                  <a:gd name="T4" fmla="*/ 0 w 1042"/>
                  <a:gd name="T5" fmla="*/ 0 h 309"/>
                  <a:gd name="T6" fmla="*/ 0 w 1042"/>
                  <a:gd name="T7" fmla="*/ 0 h 309"/>
                  <a:gd name="T8" fmla="*/ 0 w 1042"/>
                  <a:gd name="T9" fmla="*/ 0 h 309"/>
                  <a:gd name="T10" fmla="*/ 0 w 1042"/>
                  <a:gd name="T11" fmla="*/ 0 h 309"/>
                  <a:gd name="T12" fmla="*/ 0 w 1042"/>
                  <a:gd name="T13" fmla="*/ 0 h 309"/>
                  <a:gd name="T14" fmla="*/ 0 w 1042"/>
                  <a:gd name="T15" fmla="*/ 0 h 309"/>
                  <a:gd name="T16" fmla="*/ 0 w 1042"/>
                  <a:gd name="T17" fmla="*/ 0 h 309"/>
                  <a:gd name="T18" fmla="*/ 0 w 1042"/>
                  <a:gd name="T19" fmla="*/ 0 h 309"/>
                  <a:gd name="T20" fmla="*/ 0 w 1042"/>
                  <a:gd name="T21" fmla="*/ 0 h 309"/>
                  <a:gd name="T22" fmla="*/ 0 w 1042"/>
                  <a:gd name="T23" fmla="*/ 0 h 309"/>
                  <a:gd name="T24" fmla="*/ 0 w 1042"/>
                  <a:gd name="T25" fmla="*/ 0 h 309"/>
                  <a:gd name="T26" fmla="*/ 0 w 1042"/>
                  <a:gd name="T27" fmla="*/ 0 h 309"/>
                  <a:gd name="T28" fmla="*/ 0 w 1042"/>
                  <a:gd name="T29" fmla="*/ 0 h 309"/>
                  <a:gd name="T30" fmla="*/ 0 w 1042"/>
                  <a:gd name="T31" fmla="*/ 0 h 309"/>
                  <a:gd name="T32" fmla="*/ 0 w 1042"/>
                  <a:gd name="T33" fmla="*/ 0 h 309"/>
                  <a:gd name="T34" fmla="*/ 0 w 1042"/>
                  <a:gd name="T35" fmla="*/ 0 h 309"/>
                  <a:gd name="T36" fmla="*/ 0 w 1042"/>
                  <a:gd name="T37" fmla="*/ 0 h 309"/>
                  <a:gd name="T38" fmla="*/ 0 w 1042"/>
                  <a:gd name="T39" fmla="*/ 0 h 309"/>
                  <a:gd name="T40" fmla="*/ 0 w 1042"/>
                  <a:gd name="T41" fmla="*/ 0 h 309"/>
                  <a:gd name="T42" fmla="*/ 0 w 1042"/>
                  <a:gd name="T43" fmla="*/ 0 h 309"/>
                  <a:gd name="T44" fmla="*/ 0 w 1042"/>
                  <a:gd name="T45" fmla="*/ 0 h 309"/>
                  <a:gd name="T46" fmla="*/ 0 w 1042"/>
                  <a:gd name="T47" fmla="*/ 0 h 309"/>
                  <a:gd name="T48" fmla="*/ 0 w 1042"/>
                  <a:gd name="T49" fmla="*/ 0 h 309"/>
                  <a:gd name="T50" fmla="*/ 0 w 1042"/>
                  <a:gd name="T51" fmla="*/ 0 h 309"/>
                  <a:gd name="T52" fmla="*/ 0 w 1042"/>
                  <a:gd name="T53" fmla="*/ 0 h 309"/>
                  <a:gd name="T54" fmla="*/ 0 w 1042"/>
                  <a:gd name="T55" fmla="*/ 0 h 309"/>
                  <a:gd name="T56" fmla="*/ 0 w 1042"/>
                  <a:gd name="T57" fmla="*/ 0 h 309"/>
                  <a:gd name="T58" fmla="*/ 0 w 1042"/>
                  <a:gd name="T59" fmla="*/ 0 h 309"/>
                  <a:gd name="T60" fmla="*/ 0 w 1042"/>
                  <a:gd name="T61" fmla="*/ 0 h 309"/>
                  <a:gd name="T62" fmla="*/ 0 w 1042"/>
                  <a:gd name="T63" fmla="*/ 0 h 309"/>
                  <a:gd name="T64" fmla="*/ 0 w 1042"/>
                  <a:gd name="T65" fmla="*/ 0 h 309"/>
                  <a:gd name="T66" fmla="*/ 0 w 1042"/>
                  <a:gd name="T67" fmla="*/ 0 h 309"/>
                  <a:gd name="T68" fmla="*/ 0 w 1042"/>
                  <a:gd name="T69" fmla="*/ 0 h 309"/>
                  <a:gd name="T70" fmla="*/ 0 w 1042"/>
                  <a:gd name="T71" fmla="*/ 0 h 309"/>
                  <a:gd name="T72" fmla="*/ 0 w 1042"/>
                  <a:gd name="T73" fmla="*/ 0 h 309"/>
                  <a:gd name="T74" fmla="*/ 0 w 1042"/>
                  <a:gd name="T75" fmla="*/ 0 h 309"/>
                  <a:gd name="T76" fmla="*/ 0 w 1042"/>
                  <a:gd name="T77" fmla="*/ 0 h 309"/>
                  <a:gd name="T78" fmla="*/ 0 w 1042"/>
                  <a:gd name="T79" fmla="*/ 0 h 309"/>
                  <a:gd name="T80" fmla="*/ 0 w 1042"/>
                  <a:gd name="T81" fmla="*/ 0 h 309"/>
                  <a:gd name="T82" fmla="*/ 0 w 1042"/>
                  <a:gd name="T83" fmla="*/ 0 h 309"/>
                  <a:gd name="T84" fmla="*/ 0 w 1042"/>
                  <a:gd name="T85" fmla="*/ 0 h 309"/>
                  <a:gd name="T86" fmla="*/ 0 w 1042"/>
                  <a:gd name="T87" fmla="*/ 0 h 309"/>
                  <a:gd name="T88" fmla="*/ 0 w 1042"/>
                  <a:gd name="T89" fmla="*/ 0 h 309"/>
                  <a:gd name="T90" fmla="*/ 0 w 1042"/>
                  <a:gd name="T91" fmla="*/ 0 h 309"/>
                  <a:gd name="T92" fmla="*/ 0 w 1042"/>
                  <a:gd name="T93" fmla="*/ 0 h 309"/>
                  <a:gd name="T94" fmla="*/ 0 w 1042"/>
                  <a:gd name="T95" fmla="*/ 0 h 309"/>
                  <a:gd name="T96" fmla="*/ 0 w 1042"/>
                  <a:gd name="T97" fmla="*/ 0 h 309"/>
                  <a:gd name="T98" fmla="*/ 0 w 1042"/>
                  <a:gd name="T99" fmla="*/ 0 h 309"/>
                  <a:gd name="T100" fmla="*/ 0 w 1042"/>
                  <a:gd name="T101" fmla="*/ 0 h 309"/>
                  <a:gd name="T102" fmla="*/ 0 w 1042"/>
                  <a:gd name="T103" fmla="*/ 0 h 309"/>
                  <a:gd name="T104" fmla="*/ 0 w 1042"/>
                  <a:gd name="T105" fmla="*/ 0 h 309"/>
                  <a:gd name="T106" fmla="*/ 0 w 1042"/>
                  <a:gd name="T107" fmla="*/ 0 h 309"/>
                  <a:gd name="T108" fmla="*/ 0 w 1042"/>
                  <a:gd name="T109" fmla="*/ 0 h 309"/>
                  <a:gd name="T110" fmla="*/ 0 w 1042"/>
                  <a:gd name="T111" fmla="*/ 0 h 309"/>
                  <a:gd name="T112" fmla="*/ 0 w 1042"/>
                  <a:gd name="T113" fmla="*/ 0 h 309"/>
                  <a:gd name="T114" fmla="*/ 0 w 1042"/>
                  <a:gd name="T115" fmla="*/ 0 h 309"/>
                  <a:gd name="T116" fmla="*/ 0 w 1042"/>
                  <a:gd name="T117" fmla="*/ 0 h 309"/>
                  <a:gd name="T118" fmla="*/ 0 w 1042"/>
                  <a:gd name="T119" fmla="*/ 0 h 309"/>
                  <a:gd name="T120" fmla="*/ 0 w 1042"/>
                  <a:gd name="T121" fmla="*/ 0 h 309"/>
                  <a:gd name="T122" fmla="*/ 0 w 1042"/>
                  <a:gd name="T123" fmla="*/ 0 h 309"/>
                  <a:gd name="T124" fmla="*/ 0 w 1042"/>
                  <a:gd name="T125" fmla="*/ 0 h 309"/>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 name="T189" fmla="*/ 0 w 1042"/>
                  <a:gd name="T190" fmla="*/ 0 h 309"/>
                  <a:gd name="T191" fmla="*/ 1042 w 1042"/>
                  <a:gd name="T192" fmla="*/ 309 h 309"/>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T189" t="T190" r="T191" b="T192"/>
                <a:pathLst>
                  <a:path w="1042" h="309">
                    <a:moveTo>
                      <a:pt x="80" y="0"/>
                    </a:moveTo>
                    <a:lnTo>
                      <a:pt x="78" y="0"/>
                    </a:lnTo>
                    <a:lnTo>
                      <a:pt x="73" y="2"/>
                    </a:lnTo>
                    <a:lnTo>
                      <a:pt x="71" y="3"/>
                    </a:lnTo>
                    <a:lnTo>
                      <a:pt x="67" y="5"/>
                    </a:lnTo>
                    <a:lnTo>
                      <a:pt x="63" y="7"/>
                    </a:lnTo>
                    <a:lnTo>
                      <a:pt x="58" y="11"/>
                    </a:lnTo>
                    <a:lnTo>
                      <a:pt x="52" y="13"/>
                    </a:lnTo>
                    <a:lnTo>
                      <a:pt x="48" y="17"/>
                    </a:lnTo>
                    <a:lnTo>
                      <a:pt x="42" y="21"/>
                    </a:lnTo>
                    <a:lnTo>
                      <a:pt x="39" y="26"/>
                    </a:lnTo>
                    <a:lnTo>
                      <a:pt x="33" y="32"/>
                    </a:lnTo>
                    <a:lnTo>
                      <a:pt x="27" y="38"/>
                    </a:lnTo>
                    <a:lnTo>
                      <a:pt x="25" y="41"/>
                    </a:lnTo>
                    <a:lnTo>
                      <a:pt x="21" y="43"/>
                    </a:lnTo>
                    <a:lnTo>
                      <a:pt x="20" y="49"/>
                    </a:lnTo>
                    <a:lnTo>
                      <a:pt x="18" y="53"/>
                    </a:lnTo>
                    <a:lnTo>
                      <a:pt x="14" y="59"/>
                    </a:lnTo>
                    <a:lnTo>
                      <a:pt x="10" y="66"/>
                    </a:lnTo>
                    <a:lnTo>
                      <a:pt x="8" y="72"/>
                    </a:lnTo>
                    <a:lnTo>
                      <a:pt x="6" y="76"/>
                    </a:lnTo>
                    <a:lnTo>
                      <a:pt x="4" y="79"/>
                    </a:lnTo>
                    <a:lnTo>
                      <a:pt x="4" y="83"/>
                    </a:lnTo>
                    <a:lnTo>
                      <a:pt x="2" y="87"/>
                    </a:lnTo>
                    <a:lnTo>
                      <a:pt x="2" y="93"/>
                    </a:lnTo>
                    <a:lnTo>
                      <a:pt x="2" y="97"/>
                    </a:lnTo>
                    <a:lnTo>
                      <a:pt x="2" y="100"/>
                    </a:lnTo>
                    <a:lnTo>
                      <a:pt x="0" y="104"/>
                    </a:lnTo>
                    <a:lnTo>
                      <a:pt x="0" y="108"/>
                    </a:lnTo>
                    <a:lnTo>
                      <a:pt x="0" y="114"/>
                    </a:lnTo>
                    <a:lnTo>
                      <a:pt x="0" y="117"/>
                    </a:lnTo>
                    <a:lnTo>
                      <a:pt x="0" y="121"/>
                    </a:lnTo>
                    <a:lnTo>
                      <a:pt x="0" y="125"/>
                    </a:lnTo>
                    <a:lnTo>
                      <a:pt x="0" y="129"/>
                    </a:lnTo>
                    <a:lnTo>
                      <a:pt x="2" y="133"/>
                    </a:lnTo>
                    <a:lnTo>
                      <a:pt x="2" y="136"/>
                    </a:lnTo>
                    <a:lnTo>
                      <a:pt x="4" y="140"/>
                    </a:lnTo>
                    <a:lnTo>
                      <a:pt x="4" y="144"/>
                    </a:lnTo>
                    <a:lnTo>
                      <a:pt x="6" y="148"/>
                    </a:lnTo>
                    <a:lnTo>
                      <a:pt x="6" y="152"/>
                    </a:lnTo>
                    <a:lnTo>
                      <a:pt x="8" y="157"/>
                    </a:lnTo>
                    <a:lnTo>
                      <a:pt x="8" y="159"/>
                    </a:lnTo>
                    <a:lnTo>
                      <a:pt x="10" y="165"/>
                    </a:lnTo>
                    <a:lnTo>
                      <a:pt x="12" y="167"/>
                    </a:lnTo>
                    <a:lnTo>
                      <a:pt x="14" y="173"/>
                    </a:lnTo>
                    <a:lnTo>
                      <a:pt x="16" y="174"/>
                    </a:lnTo>
                    <a:lnTo>
                      <a:pt x="18" y="180"/>
                    </a:lnTo>
                    <a:lnTo>
                      <a:pt x="21" y="186"/>
                    </a:lnTo>
                    <a:lnTo>
                      <a:pt x="25" y="193"/>
                    </a:lnTo>
                    <a:lnTo>
                      <a:pt x="31" y="199"/>
                    </a:lnTo>
                    <a:lnTo>
                      <a:pt x="37" y="209"/>
                    </a:lnTo>
                    <a:lnTo>
                      <a:pt x="42" y="214"/>
                    </a:lnTo>
                    <a:lnTo>
                      <a:pt x="48" y="220"/>
                    </a:lnTo>
                    <a:lnTo>
                      <a:pt x="56" y="226"/>
                    </a:lnTo>
                    <a:lnTo>
                      <a:pt x="63" y="233"/>
                    </a:lnTo>
                    <a:lnTo>
                      <a:pt x="69" y="237"/>
                    </a:lnTo>
                    <a:lnTo>
                      <a:pt x="77" y="243"/>
                    </a:lnTo>
                    <a:lnTo>
                      <a:pt x="80" y="245"/>
                    </a:lnTo>
                    <a:lnTo>
                      <a:pt x="86" y="249"/>
                    </a:lnTo>
                    <a:lnTo>
                      <a:pt x="90" y="250"/>
                    </a:lnTo>
                    <a:lnTo>
                      <a:pt x="94" y="252"/>
                    </a:lnTo>
                    <a:lnTo>
                      <a:pt x="97" y="254"/>
                    </a:lnTo>
                    <a:lnTo>
                      <a:pt x="101" y="256"/>
                    </a:lnTo>
                    <a:lnTo>
                      <a:pt x="107" y="260"/>
                    </a:lnTo>
                    <a:lnTo>
                      <a:pt x="111" y="262"/>
                    </a:lnTo>
                    <a:lnTo>
                      <a:pt x="115" y="262"/>
                    </a:lnTo>
                    <a:lnTo>
                      <a:pt x="120" y="264"/>
                    </a:lnTo>
                    <a:lnTo>
                      <a:pt x="124" y="266"/>
                    </a:lnTo>
                    <a:lnTo>
                      <a:pt x="130" y="268"/>
                    </a:lnTo>
                    <a:lnTo>
                      <a:pt x="134" y="270"/>
                    </a:lnTo>
                    <a:lnTo>
                      <a:pt x="139" y="270"/>
                    </a:lnTo>
                    <a:lnTo>
                      <a:pt x="143" y="271"/>
                    </a:lnTo>
                    <a:lnTo>
                      <a:pt x="149" y="271"/>
                    </a:lnTo>
                    <a:lnTo>
                      <a:pt x="154" y="273"/>
                    </a:lnTo>
                    <a:lnTo>
                      <a:pt x="160" y="275"/>
                    </a:lnTo>
                    <a:lnTo>
                      <a:pt x="164" y="275"/>
                    </a:lnTo>
                    <a:lnTo>
                      <a:pt x="170" y="277"/>
                    </a:lnTo>
                    <a:lnTo>
                      <a:pt x="175" y="277"/>
                    </a:lnTo>
                    <a:lnTo>
                      <a:pt x="181" y="279"/>
                    </a:lnTo>
                    <a:lnTo>
                      <a:pt x="185" y="279"/>
                    </a:lnTo>
                    <a:lnTo>
                      <a:pt x="191" y="281"/>
                    </a:lnTo>
                    <a:lnTo>
                      <a:pt x="196" y="283"/>
                    </a:lnTo>
                    <a:lnTo>
                      <a:pt x="202" y="285"/>
                    </a:lnTo>
                    <a:lnTo>
                      <a:pt x="208" y="285"/>
                    </a:lnTo>
                    <a:lnTo>
                      <a:pt x="213" y="287"/>
                    </a:lnTo>
                    <a:lnTo>
                      <a:pt x="219" y="287"/>
                    </a:lnTo>
                    <a:lnTo>
                      <a:pt x="225" y="289"/>
                    </a:lnTo>
                    <a:lnTo>
                      <a:pt x="231" y="290"/>
                    </a:lnTo>
                    <a:lnTo>
                      <a:pt x="236" y="290"/>
                    </a:lnTo>
                    <a:lnTo>
                      <a:pt x="244" y="292"/>
                    </a:lnTo>
                    <a:lnTo>
                      <a:pt x="250" y="292"/>
                    </a:lnTo>
                    <a:lnTo>
                      <a:pt x="257" y="294"/>
                    </a:lnTo>
                    <a:lnTo>
                      <a:pt x="263" y="294"/>
                    </a:lnTo>
                    <a:lnTo>
                      <a:pt x="269" y="296"/>
                    </a:lnTo>
                    <a:lnTo>
                      <a:pt x="278" y="298"/>
                    </a:lnTo>
                    <a:lnTo>
                      <a:pt x="280" y="298"/>
                    </a:lnTo>
                    <a:lnTo>
                      <a:pt x="284" y="298"/>
                    </a:lnTo>
                    <a:lnTo>
                      <a:pt x="288" y="298"/>
                    </a:lnTo>
                    <a:lnTo>
                      <a:pt x="293" y="300"/>
                    </a:lnTo>
                    <a:lnTo>
                      <a:pt x="295" y="300"/>
                    </a:lnTo>
                    <a:lnTo>
                      <a:pt x="299" y="300"/>
                    </a:lnTo>
                    <a:lnTo>
                      <a:pt x="303" y="300"/>
                    </a:lnTo>
                    <a:lnTo>
                      <a:pt x="309" y="302"/>
                    </a:lnTo>
                    <a:lnTo>
                      <a:pt x="312" y="302"/>
                    </a:lnTo>
                    <a:lnTo>
                      <a:pt x="316" y="302"/>
                    </a:lnTo>
                    <a:lnTo>
                      <a:pt x="320" y="304"/>
                    </a:lnTo>
                    <a:lnTo>
                      <a:pt x="324" y="304"/>
                    </a:lnTo>
                    <a:lnTo>
                      <a:pt x="329" y="304"/>
                    </a:lnTo>
                    <a:lnTo>
                      <a:pt x="333" y="304"/>
                    </a:lnTo>
                    <a:lnTo>
                      <a:pt x="337" y="304"/>
                    </a:lnTo>
                    <a:lnTo>
                      <a:pt x="341" y="304"/>
                    </a:lnTo>
                    <a:lnTo>
                      <a:pt x="345" y="304"/>
                    </a:lnTo>
                    <a:lnTo>
                      <a:pt x="348" y="306"/>
                    </a:lnTo>
                    <a:lnTo>
                      <a:pt x="354" y="306"/>
                    </a:lnTo>
                    <a:lnTo>
                      <a:pt x="360" y="306"/>
                    </a:lnTo>
                    <a:lnTo>
                      <a:pt x="364" y="306"/>
                    </a:lnTo>
                    <a:lnTo>
                      <a:pt x="367" y="306"/>
                    </a:lnTo>
                    <a:lnTo>
                      <a:pt x="371" y="306"/>
                    </a:lnTo>
                    <a:lnTo>
                      <a:pt x="377" y="306"/>
                    </a:lnTo>
                    <a:lnTo>
                      <a:pt x="381" y="306"/>
                    </a:lnTo>
                    <a:lnTo>
                      <a:pt x="386" y="308"/>
                    </a:lnTo>
                    <a:lnTo>
                      <a:pt x="390" y="308"/>
                    </a:lnTo>
                    <a:lnTo>
                      <a:pt x="396" y="308"/>
                    </a:lnTo>
                    <a:lnTo>
                      <a:pt x="400" y="308"/>
                    </a:lnTo>
                    <a:lnTo>
                      <a:pt x="405" y="308"/>
                    </a:lnTo>
                    <a:lnTo>
                      <a:pt x="409" y="308"/>
                    </a:lnTo>
                    <a:lnTo>
                      <a:pt x="415" y="308"/>
                    </a:lnTo>
                    <a:lnTo>
                      <a:pt x="421" y="308"/>
                    </a:lnTo>
                    <a:lnTo>
                      <a:pt x="424" y="308"/>
                    </a:lnTo>
                    <a:lnTo>
                      <a:pt x="430" y="308"/>
                    </a:lnTo>
                    <a:lnTo>
                      <a:pt x="436" y="309"/>
                    </a:lnTo>
                    <a:lnTo>
                      <a:pt x="440" y="309"/>
                    </a:lnTo>
                    <a:lnTo>
                      <a:pt x="445" y="309"/>
                    </a:lnTo>
                    <a:lnTo>
                      <a:pt x="451" y="309"/>
                    </a:lnTo>
                    <a:lnTo>
                      <a:pt x="455" y="309"/>
                    </a:lnTo>
                    <a:lnTo>
                      <a:pt x="461" y="309"/>
                    </a:lnTo>
                    <a:lnTo>
                      <a:pt x="466" y="309"/>
                    </a:lnTo>
                    <a:lnTo>
                      <a:pt x="472" y="309"/>
                    </a:lnTo>
                    <a:lnTo>
                      <a:pt x="478" y="309"/>
                    </a:lnTo>
                    <a:lnTo>
                      <a:pt x="482" y="309"/>
                    </a:lnTo>
                    <a:lnTo>
                      <a:pt x="487" y="309"/>
                    </a:lnTo>
                    <a:lnTo>
                      <a:pt x="493" y="309"/>
                    </a:lnTo>
                    <a:lnTo>
                      <a:pt x="499" y="309"/>
                    </a:lnTo>
                    <a:lnTo>
                      <a:pt x="502" y="309"/>
                    </a:lnTo>
                    <a:lnTo>
                      <a:pt x="508" y="309"/>
                    </a:lnTo>
                    <a:lnTo>
                      <a:pt x="514" y="309"/>
                    </a:lnTo>
                    <a:lnTo>
                      <a:pt x="520" y="309"/>
                    </a:lnTo>
                    <a:lnTo>
                      <a:pt x="523" y="309"/>
                    </a:lnTo>
                    <a:lnTo>
                      <a:pt x="529" y="309"/>
                    </a:lnTo>
                    <a:lnTo>
                      <a:pt x="535" y="309"/>
                    </a:lnTo>
                    <a:lnTo>
                      <a:pt x="540" y="309"/>
                    </a:lnTo>
                    <a:lnTo>
                      <a:pt x="544" y="309"/>
                    </a:lnTo>
                    <a:lnTo>
                      <a:pt x="550" y="309"/>
                    </a:lnTo>
                    <a:lnTo>
                      <a:pt x="556" y="309"/>
                    </a:lnTo>
                    <a:lnTo>
                      <a:pt x="561" y="309"/>
                    </a:lnTo>
                    <a:lnTo>
                      <a:pt x="565" y="308"/>
                    </a:lnTo>
                    <a:lnTo>
                      <a:pt x="571" y="308"/>
                    </a:lnTo>
                    <a:lnTo>
                      <a:pt x="577" y="308"/>
                    </a:lnTo>
                    <a:lnTo>
                      <a:pt x="582" y="308"/>
                    </a:lnTo>
                    <a:lnTo>
                      <a:pt x="586" y="308"/>
                    </a:lnTo>
                    <a:lnTo>
                      <a:pt x="592" y="308"/>
                    </a:lnTo>
                    <a:lnTo>
                      <a:pt x="597" y="308"/>
                    </a:lnTo>
                    <a:lnTo>
                      <a:pt x="603" y="308"/>
                    </a:lnTo>
                    <a:lnTo>
                      <a:pt x="609" y="308"/>
                    </a:lnTo>
                    <a:lnTo>
                      <a:pt x="615" y="308"/>
                    </a:lnTo>
                    <a:lnTo>
                      <a:pt x="618" y="308"/>
                    </a:lnTo>
                    <a:lnTo>
                      <a:pt x="624" y="308"/>
                    </a:lnTo>
                    <a:lnTo>
                      <a:pt x="630" y="306"/>
                    </a:lnTo>
                    <a:lnTo>
                      <a:pt x="634" y="306"/>
                    </a:lnTo>
                    <a:lnTo>
                      <a:pt x="639" y="306"/>
                    </a:lnTo>
                    <a:lnTo>
                      <a:pt x="645" y="306"/>
                    </a:lnTo>
                    <a:lnTo>
                      <a:pt x="651" y="306"/>
                    </a:lnTo>
                    <a:lnTo>
                      <a:pt x="655" y="306"/>
                    </a:lnTo>
                    <a:lnTo>
                      <a:pt x="660" y="304"/>
                    </a:lnTo>
                    <a:lnTo>
                      <a:pt x="666" y="304"/>
                    </a:lnTo>
                    <a:lnTo>
                      <a:pt x="670" y="304"/>
                    </a:lnTo>
                    <a:lnTo>
                      <a:pt x="674" y="304"/>
                    </a:lnTo>
                    <a:lnTo>
                      <a:pt x="679" y="304"/>
                    </a:lnTo>
                    <a:lnTo>
                      <a:pt x="685" y="304"/>
                    </a:lnTo>
                    <a:lnTo>
                      <a:pt x="689" y="302"/>
                    </a:lnTo>
                    <a:lnTo>
                      <a:pt x="694" y="302"/>
                    </a:lnTo>
                    <a:lnTo>
                      <a:pt x="698" y="302"/>
                    </a:lnTo>
                    <a:lnTo>
                      <a:pt x="704" y="302"/>
                    </a:lnTo>
                    <a:lnTo>
                      <a:pt x="708" y="300"/>
                    </a:lnTo>
                    <a:lnTo>
                      <a:pt x="712" y="300"/>
                    </a:lnTo>
                    <a:lnTo>
                      <a:pt x="717" y="300"/>
                    </a:lnTo>
                    <a:lnTo>
                      <a:pt x="721" y="300"/>
                    </a:lnTo>
                    <a:lnTo>
                      <a:pt x="727" y="300"/>
                    </a:lnTo>
                    <a:lnTo>
                      <a:pt x="731" y="298"/>
                    </a:lnTo>
                    <a:lnTo>
                      <a:pt x="734" y="298"/>
                    </a:lnTo>
                    <a:lnTo>
                      <a:pt x="740" y="298"/>
                    </a:lnTo>
                    <a:lnTo>
                      <a:pt x="744" y="298"/>
                    </a:lnTo>
                    <a:lnTo>
                      <a:pt x="750" y="296"/>
                    </a:lnTo>
                    <a:lnTo>
                      <a:pt x="753" y="296"/>
                    </a:lnTo>
                    <a:lnTo>
                      <a:pt x="757" y="296"/>
                    </a:lnTo>
                    <a:lnTo>
                      <a:pt x="763" y="294"/>
                    </a:lnTo>
                    <a:lnTo>
                      <a:pt x="767" y="294"/>
                    </a:lnTo>
                    <a:lnTo>
                      <a:pt x="771" y="294"/>
                    </a:lnTo>
                    <a:lnTo>
                      <a:pt x="774" y="294"/>
                    </a:lnTo>
                    <a:lnTo>
                      <a:pt x="778" y="292"/>
                    </a:lnTo>
                    <a:lnTo>
                      <a:pt x="782" y="292"/>
                    </a:lnTo>
                    <a:lnTo>
                      <a:pt x="788" y="292"/>
                    </a:lnTo>
                    <a:lnTo>
                      <a:pt x="791" y="292"/>
                    </a:lnTo>
                    <a:lnTo>
                      <a:pt x="795" y="290"/>
                    </a:lnTo>
                    <a:lnTo>
                      <a:pt x="799" y="290"/>
                    </a:lnTo>
                    <a:lnTo>
                      <a:pt x="803" y="290"/>
                    </a:lnTo>
                    <a:lnTo>
                      <a:pt x="809" y="290"/>
                    </a:lnTo>
                    <a:lnTo>
                      <a:pt x="810" y="289"/>
                    </a:lnTo>
                    <a:lnTo>
                      <a:pt x="816" y="289"/>
                    </a:lnTo>
                    <a:lnTo>
                      <a:pt x="820" y="287"/>
                    </a:lnTo>
                    <a:lnTo>
                      <a:pt x="824" y="287"/>
                    </a:lnTo>
                    <a:lnTo>
                      <a:pt x="831" y="287"/>
                    </a:lnTo>
                    <a:lnTo>
                      <a:pt x="839" y="285"/>
                    </a:lnTo>
                    <a:lnTo>
                      <a:pt x="841" y="285"/>
                    </a:lnTo>
                    <a:lnTo>
                      <a:pt x="847" y="283"/>
                    </a:lnTo>
                    <a:lnTo>
                      <a:pt x="848" y="283"/>
                    </a:lnTo>
                    <a:lnTo>
                      <a:pt x="854" y="283"/>
                    </a:lnTo>
                    <a:lnTo>
                      <a:pt x="860" y="281"/>
                    </a:lnTo>
                    <a:lnTo>
                      <a:pt x="867" y="279"/>
                    </a:lnTo>
                    <a:lnTo>
                      <a:pt x="873" y="277"/>
                    </a:lnTo>
                    <a:lnTo>
                      <a:pt x="881" y="277"/>
                    </a:lnTo>
                    <a:lnTo>
                      <a:pt x="886" y="275"/>
                    </a:lnTo>
                    <a:lnTo>
                      <a:pt x="892" y="273"/>
                    </a:lnTo>
                    <a:lnTo>
                      <a:pt x="900" y="271"/>
                    </a:lnTo>
                    <a:lnTo>
                      <a:pt x="906" y="271"/>
                    </a:lnTo>
                    <a:lnTo>
                      <a:pt x="911" y="270"/>
                    </a:lnTo>
                    <a:lnTo>
                      <a:pt x="915" y="268"/>
                    </a:lnTo>
                    <a:lnTo>
                      <a:pt x="921" y="266"/>
                    </a:lnTo>
                    <a:lnTo>
                      <a:pt x="926" y="264"/>
                    </a:lnTo>
                    <a:lnTo>
                      <a:pt x="932" y="262"/>
                    </a:lnTo>
                    <a:lnTo>
                      <a:pt x="936" y="262"/>
                    </a:lnTo>
                    <a:lnTo>
                      <a:pt x="942" y="260"/>
                    </a:lnTo>
                    <a:lnTo>
                      <a:pt x="947" y="258"/>
                    </a:lnTo>
                    <a:lnTo>
                      <a:pt x="951" y="256"/>
                    </a:lnTo>
                    <a:lnTo>
                      <a:pt x="955" y="254"/>
                    </a:lnTo>
                    <a:lnTo>
                      <a:pt x="959" y="252"/>
                    </a:lnTo>
                    <a:lnTo>
                      <a:pt x="964" y="252"/>
                    </a:lnTo>
                    <a:lnTo>
                      <a:pt x="968" y="249"/>
                    </a:lnTo>
                    <a:lnTo>
                      <a:pt x="972" y="247"/>
                    </a:lnTo>
                    <a:lnTo>
                      <a:pt x="976" y="245"/>
                    </a:lnTo>
                    <a:lnTo>
                      <a:pt x="980" y="243"/>
                    </a:lnTo>
                    <a:lnTo>
                      <a:pt x="985" y="239"/>
                    </a:lnTo>
                    <a:lnTo>
                      <a:pt x="993" y="235"/>
                    </a:lnTo>
                    <a:lnTo>
                      <a:pt x="997" y="230"/>
                    </a:lnTo>
                    <a:lnTo>
                      <a:pt x="1002" y="224"/>
                    </a:lnTo>
                    <a:lnTo>
                      <a:pt x="1008" y="218"/>
                    </a:lnTo>
                    <a:lnTo>
                      <a:pt x="1012" y="212"/>
                    </a:lnTo>
                    <a:lnTo>
                      <a:pt x="1016" y="207"/>
                    </a:lnTo>
                    <a:lnTo>
                      <a:pt x="1020" y="199"/>
                    </a:lnTo>
                    <a:lnTo>
                      <a:pt x="1021" y="195"/>
                    </a:lnTo>
                    <a:lnTo>
                      <a:pt x="1023" y="192"/>
                    </a:lnTo>
                    <a:lnTo>
                      <a:pt x="1025" y="188"/>
                    </a:lnTo>
                    <a:lnTo>
                      <a:pt x="1027" y="184"/>
                    </a:lnTo>
                    <a:lnTo>
                      <a:pt x="1029" y="180"/>
                    </a:lnTo>
                    <a:lnTo>
                      <a:pt x="1029" y="176"/>
                    </a:lnTo>
                    <a:lnTo>
                      <a:pt x="1031" y="173"/>
                    </a:lnTo>
                    <a:lnTo>
                      <a:pt x="1033" y="167"/>
                    </a:lnTo>
                    <a:lnTo>
                      <a:pt x="1033" y="163"/>
                    </a:lnTo>
                    <a:lnTo>
                      <a:pt x="1035" y="157"/>
                    </a:lnTo>
                    <a:lnTo>
                      <a:pt x="1035" y="154"/>
                    </a:lnTo>
                    <a:lnTo>
                      <a:pt x="1037" y="150"/>
                    </a:lnTo>
                    <a:lnTo>
                      <a:pt x="1037" y="144"/>
                    </a:lnTo>
                    <a:lnTo>
                      <a:pt x="1039" y="140"/>
                    </a:lnTo>
                    <a:lnTo>
                      <a:pt x="1039" y="136"/>
                    </a:lnTo>
                    <a:lnTo>
                      <a:pt x="1040" y="131"/>
                    </a:lnTo>
                    <a:lnTo>
                      <a:pt x="1040" y="127"/>
                    </a:lnTo>
                    <a:lnTo>
                      <a:pt x="1040" y="121"/>
                    </a:lnTo>
                    <a:lnTo>
                      <a:pt x="1040" y="117"/>
                    </a:lnTo>
                    <a:lnTo>
                      <a:pt x="1040" y="114"/>
                    </a:lnTo>
                    <a:lnTo>
                      <a:pt x="1040" y="108"/>
                    </a:lnTo>
                    <a:lnTo>
                      <a:pt x="1040" y="104"/>
                    </a:lnTo>
                    <a:lnTo>
                      <a:pt x="1040" y="100"/>
                    </a:lnTo>
                    <a:lnTo>
                      <a:pt x="1042" y="95"/>
                    </a:lnTo>
                    <a:lnTo>
                      <a:pt x="1040" y="91"/>
                    </a:lnTo>
                    <a:lnTo>
                      <a:pt x="1040" y="87"/>
                    </a:lnTo>
                    <a:lnTo>
                      <a:pt x="1040" y="83"/>
                    </a:lnTo>
                    <a:lnTo>
                      <a:pt x="1040" y="79"/>
                    </a:lnTo>
                    <a:lnTo>
                      <a:pt x="1040" y="74"/>
                    </a:lnTo>
                    <a:lnTo>
                      <a:pt x="1039" y="70"/>
                    </a:lnTo>
                    <a:lnTo>
                      <a:pt x="1039" y="66"/>
                    </a:lnTo>
                    <a:lnTo>
                      <a:pt x="1039" y="64"/>
                    </a:lnTo>
                    <a:lnTo>
                      <a:pt x="1035" y="57"/>
                    </a:lnTo>
                    <a:lnTo>
                      <a:pt x="1033" y="51"/>
                    </a:lnTo>
                    <a:lnTo>
                      <a:pt x="1029" y="43"/>
                    </a:lnTo>
                    <a:lnTo>
                      <a:pt x="1025" y="40"/>
                    </a:lnTo>
                    <a:lnTo>
                      <a:pt x="1021" y="34"/>
                    </a:lnTo>
                    <a:lnTo>
                      <a:pt x="1018" y="28"/>
                    </a:lnTo>
                    <a:lnTo>
                      <a:pt x="1012" y="24"/>
                    </a:lnTo>
                    <a:lnTo>
                      <a:pt x="1008" y="21"/>
                    </a:lnTo>
                    <a:lnTo>
                      <a:pt x="1002" y="17"/>
                    </a:lnTo>
                    <a:lnTo>
                      <a:pt x="999" y="15"/>
                    </a:lnTo>
                    <a:lnTo>
                      <a:pt x="993" y="13"/>
                    </a:lnTo>
                    <a:lnTo>
                      <a:pt x="987" y="11"/>
                    </a:lnTo>
                    <a:lnTo>
                      <a:pt x="982" y="9"/>
                    </a:lnTo>
                    <a:lnTo>
                      <a:pt x="976" y="7"/>
                    </a:lnTo>
                    <a:lnTo>
                      <a:pt x="970" y="7"/>
                    </a:lnTo>
                    <a:lnTo>
                      <a:pt x="964" y="7"/>
                    </a:lnTo>
                    <a:lnTo>
                      <a:pt x="959" y="7"/>
                    </a:lnTo>
                    <a:lnTo>
                      <a:pt x="951" y="7"/>
                    </a:lnTo>
                    <a:lnTo>
                      <a:pt x="945" y="7"/>
                    </a:lnTo>
                    <a:lnTo>
                      <a:pt x="940" y="9"/>
                    </a:lnTo>
                    <a:lnTo>
                      <a:pt x="934" y="9"/>
                    </a:lnTo>
                    <a:lnTo>
                      <a:pt x="926" y="11"/>
                    </a:lnTo>
                    <a:lnTo>
                      <a:pt x="921" y="13"/>
                    </a:lnTo>
                    <a:lnTo>
                      <a:pt x="917" y="15"/>
                    </a:lnTo>
                    <a:lnTo>
                      <a:pt x="911" y="17"/>
                    </a:lnTo>
                    <a:lnTo>
                      <a:pt x="906" y="19"/>
                    </a:lnTo>
                    <a:lnTo>
                      <a:pt x="902" y="21"/>
                    </a:lnTo>
                    <a:lnTo>
                      <a:pt x="898" y="22"/>
                    </a:lnTo>
                    <a:lnTo>
                      <a:pt x="892" y="22"/>
                    </a:lnTo>
                    <a:lnTo>
                      <a:pt x="890" y="26"/>
                    </a:lnTo>
                    <a:lnTo>
                      <a:pt x="886" y="26"/>
                    </a:lnTo>
                    <a:lnTo>
                      <a:pt x="885" y="28"/>
                    </a:lnTo>
                    <a:lnTo>
                      <a:pt x="80" y="0"/>
                    </a:lnTo>
                    <a:close/>
                  </a:path>
                </a:pathLst>
              </a:custGeom>
              <a:solidFill>
                <a:srgbClr val="CCECFF"/>
              </a:solidFill>
              <a:ln w="9525">
                <a:solidFill>
                  <a:schemeClr val="tx1"/>
                </a:solidFill>
                <a:round/>
                <a:headEnd/>
                <a:tailEnd/>
              </a:ln>
            </p:spPr>
            <p:txBody>
              <a:bodyPr/>
              <a:lstStyle/>
              <a:p>
                <a:endParaRPr lang="en-US"/>
              </a:p>
            </p:txBody>
          </p:sp>
          <p:sp>
            <p:nvSpPr>
              <p:cNvPr id="64535" name="Freeform 72"/>
              <p:cNvSpPr>
                <a:spLocks/>
              </p:cNvSpPr>
              <p:nvPr/>
            </p:nvSpPr>
            <p:spPr bwMode="auto">
              <a:xfrm>
                <a:off x="4650" y="2136"/>
                <a:ext cx="310" cy="55"/>
              </a:xfrm>
              <a:custGeom>
                <a:avLst/>
                <a:gdLst>
                  <a:gd name="T0" fmla="*/ 0 w 884"/>
                  <a:gd name="T1" fmla="*/ 0 h 155"/>
                  <a:gd name="T2" fmla="*/ 0 w 884"/>
                  <a:gd name="T3" fmla="*/ 0 h 155"/>
                  <a:gd name="T4" fmla="*/ 0 w 884"/>
                  <a:gd name="T5" fmla="*/ 0 h 155"/>
                  <a:gd name="T6" fmla="*/ 0 w 884"/>
                  <a:gd name="T7" fmla="*/ 0 h 155"/>
                  <a:gd name="T8" fmla="*/ 0 w 884"/>
                  <a:gd name="T9" fmla="*/ 0 h 155"/>
                  <a:gd name="T10" fmla="*/ 0 w 884"/>
                  <a:gd name="T11" fmla="*/ 0 h 155"/>
                  <a:gd name="T12" fmla="*/ 0 w 884"/>
                  <a:gd name="T13" fmla="*/ 0 h 155"/>
                  <a:gd name="T14" fmla="*/ 0 w 884"/>
                  <a:gd name="T15" fmla="*/ 0 h 155"/>
                  <a:gd name="T16" fmla="*/ 0 w 884"/>
                  <a:gd name="T17" fmla="*/ 0 h 155"/>
                  <a:gd name="T18" fmla="*/ 0 w 884"/>
                  <a:gd name="T19" fmla="*/ 0 h 155"/>
                  <a:gd name="T20" fmla="*/ 0 w 884"/>
                  <a:gd name="T21" fmla="*/ 0 h 155"/>
                  <a:gd name="T22" fmla="*/ 0 w 884"/>
                  <a:gd name="T23" fmla="*/ 0 h 155"/>
                  <a:gd name="T24" fmla="*/ 0 w 884"/>
                  <a:gd name="T25" fmla="*/ 0 h 155"/>
                  <a:gd name="T26" fmla="*/ 0 w 884"/>
                  <a:gd name="T27" fmla="*/ 0 h 155"/>
                  <a:gd name="T28" fmla="*/ 0 w 884"/>
                  <a:gd name="T29" fmla="*/ 0 h 155"/>
                  <a:gd name="T30" fmla="*/ 0 w 884"/>
                  <a:gd name="T31" fmla="*/ 0 h 155"/>
                  <a:gd name="T32" fmla="*/ 0 w 884"/>
                  <a:gd name="T33" fmla="*/ 0 h 155"/>
                  <a:gd name="T34" fmla="*/ 0 w 884"/>
                  <a:gd name="T35" fmla="*/ 0 h 155"/>
                  <a:gd name="T36" fmla="*/ 0 w 884"/>
                  <a:gd name="T37" fmla="*/ 0 h 155"/>
                  <a:gd name="T38" fmla="*/ 0 w 884"/>
                  <a:gd name="T39" fmla="*/ 0 h 155"/>
                  <a:gd name="T40" fmla="*/ 0 w 884"/>
                  <a:gd name="T41" fmla="*/ 0 h 155"/>
                  <a:gd name="T42" fmla="*/ 0 w 884"/>
                  <a:gd name="T43" fmla="*/ 0 h 155"/>
                  <a:gd name="T44" fmla="*/ 0 w 884"/>
                  <a:gd name="T45" fmla="*/ 0 h 155"/>
                  <a:gd name="T46" fmla="*/ 0 w 884"/>
                  <a:gd name="T47" fmla="*/ 0 h 155"/>
                  <a:gd name="T48" fmla="*/ 0 w 884"/>
                  <a:gd name="T49" fmla="*/ 0 h 155"/>
                  <a:gd name="T50" fmla="*/ 0 w 884"/>
                  <a:gd name="T51" fmla="*/ 0 h 155"/>
                  <a:gd name="T52" fmla="*/ 0 w 884"/>
                  <a:gd name="T53" fmla="*/ 0 h 155"/>
                  <a:gd name="T54" fmla="*/ 0 w 884"/>
                  <a:gd name="T55" fmla="*/ 0 h 155"/>
                  <a:gd name="T56" fmla="*/ 0 w 884"/>
                  <a:gd name="T57" fmla="*/ 0 h 155"/>
                  <a:gd name="T58" fmla="*/ 0 w 884"/>
                  <a:gd name="T59" fmla="*/ 0 h 155"/>
                  <a:gd name="T60" fmla="*/ 0 w 884"/>
                  <a:gd name="T61" fmla="*/ 0 h 155"/>
                  <a:gd name="T62" fmla="*/ 0 w 884"/>
                  <a:gd name="T63" fmla="*/ 0 h 155"/>
                  <a:gd name="T64" fmla="*/ 0 w 884"/>
                  <a:gd name="T65" fmla="*/ 0 h 155"/>
                  <a:gd name="T66" fmla="*/ 0 w 884"/>
                  <a:gd name="T67" fmla="*/ 0 h 155"/>
                  <a:gd name="T68" fmla="*/ 0 w 884"/>
                  <a:gd name="T69" fmla="*/ 0 h 155"/>
                  <a:gd name="T70" fmla="*/ 0 w 884"/>
                  <a:gd name="T71" fmla="*/ 0 h 155"/>
                  <a:gd name="T72" fmla="*/ 0 w 884"/>
                  <a:gd name="T73" fmla="*/ 0 h 155"/>
                  <a:gd name="T74" fmla="*/ 0 w 884"/>
                  <a:gd name="T75" fmla="*/ 0 h 155"/>
                  <a:gd name="T76" fmla="*/ 0 w 884"/>
                  <a:gd name="T77" fmla="*/ 0 h 155"/>
                  <a:gd name="T78" fmla="*/ 0 w 884"/>
                  <a:gd name="T79" fmla="*/ 0 h 155"/>
                  <a:gd name="T80" fmla="*/ 0 w 884"/>
                  <a:gd name="T81" fmla="*/ 0 h 155"/>
                  <a:gd name="T82" fmla="*/ 0 w 884"/>
                  <a:gd name="T83" fmla="*/ 0 h 155"/>
                  <a:gd name="T84" fmla="*/ 0 w 884"/>
                  <a:gd name="T85" fmla="*/ 0 h 155"/>
                  <a:gd name="T86" fmla="*/ 0 w 884"/>
                  <a:gd name="T87" fmla="*/ 0 h 155"/>
                  <a:gd name="T88" fmla="*/ 0 w 884"/>
                  <a:gd name="T89" fmla="*/ 0 h 155"/>
                  <a:gd name="T90" fmla="*/ 0 w 884"/>
                  <a:gd name="T91" fmla="*/ 0 h 155"/>
                  <a:gd name="T92" fmla="*/ 0 w 884"/>
                  <a:gd name="T93" fmla="*/ 0 h 155"/>
                  <a:gd name="T94" fmla="*/ 0 w 884"/>
                  <a:gd name="T95" fmla="*/ 0 h 155"/>
                  <a:gd name="T96" fmla="*/ 0 w 884"/>
                  <a:gd name="T97" fmla="*/ 0 h 155"/>
                  <a:gd name="T98" fmla="*/ 0 w 884"/>
                  <a:gd name="T99" fmla="*/ 0 h 155"/>
                  <a:gd name="T100" fmla="*/ 0 w 884"/>
                  <a:gd name="T101" fmla="*/ 0 h 155"/>
                  <a:gd name="T102" fmla="*/ 0 w 884"/>
                  <a:gd name="T103" fmla="*/ 0 h 155"/>
                  <a:gd name="T104" fmla="*/ 0 w 884"/>
                  <a:gd name="T105" fmla="*/ 0 h 155"/>
                  <a:gd name="T106" fmla="*/ 0 w 884"/>
                  <a:gd name="T107" fmla="*/ 0 h 155"/>
                  <a:gd name="T108" fmla="*/ 0 w 884"/>
                  <a:gd name="T109" fmla="*/ 0 h 155"/>
                  <a:gd name="T110" fmla="*/ 0 w 884"/>
                  <a:gd name="T111" fmla="*/ 0 h 155"/>
                  <a:gd name="T112" fmla="*/ 0 w 884"/>
                  <a:gd name="T113" fmla="*/ 0 h 155"/>
                  <a:gd name="T114" fmla="*/ 0 w 884"/>
                  <a:gd name="T115" fmla="*/ 0 h 155"/>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w 884"/>
                  <a:gd name="T175" fmla="*/ 0 h 155"/>
                  <a:gd name="T176" fmla="*/ 884 w 884"/>
                  <a:gd name="T177" fmla="*/ 155 h 155"/>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T174" t="T175" r="T176" b="T177"/>
                <a:pathLst>
                  <a:path w="884" h="155">
                    <a:moveTo>
                      <a:pt x="436" y="155"/>
                    </a:moveTo>
                    <a:lnTo>
                      <a:pt x="447" y="155"/>
                    </a:lnTo>
                    <a:lnTo>
                      <a:pt x="459" y="155"/>
                    </a:lnTo>
                    <a:lnTo>
                      <a:pt x="468" y="155"/>
                    </a:lnTo>
                    <a:lnTo>
                      <a:pt x="479" y="155"/>
                    </a:lnTo>
                    <a:lnTo>
                      <a:pt x="491" y="153"/>
                    </a:lnTo>
                    <a:lnTo>
                      <a:pt x="500" y="153"/>
                    </a:lnTo>
                    <a:lnTo>
                      <a:pt x="512" y="153"/>
                    </a:lnTo>
                    <a:lnTo>
                      <a:pt x="523" y="153"/>
                    </a:lnTo>
                    <a:lnTo>
                      <a:pt x="535" y="152"/>
                    </a:lnTo>
                    <a:lnTo>
                      <a:pt x="544" y="152"/>
                    </a:lnTo>
                    <a:lnTo>
                      <a:pt x="554" y="152"/>
                    </a:lnTo>
                    <a:lnTo>
                      <a:pt x="565" y="152"/>
                    </a:lnTo>
                    <a:lnTo>
                      <a:pt x="575" y="150"/>
                    </a:lnTo>
                    <a:lnTo>
                      <a:pt x="586" y="150"/>
                    </a:lnTo>
                    <a:lnTo>
                      <a:pt x="595" y="148"/>
                    </a:lnTo>
                    <a:lnTo>
                      <a:pt x="607" y="148"/>
                    </a:lnTo>
                    <a:lnTo>
                      <a:pt x="616" y="146"/>
                    </a:lnTo>
                    <a:lnTo>
                      <a:pt x="626" y="146"/>
                    </a:lnTo>
                    <a:lnTo>
                      <a:pt x="635" y="144"/>
                    </a:lnTo>
                    <a:lnTo>
                      <a:pt x="645" y="144"/>
                    </a:lnTo>
                    <a:lnTo>
                      <a:pt x="654" y="142"/>
                    </a:lnTo>
                    <a:lnTo>
                      <a:pt x="664" y="142"/>
                    </a:lnTo>
                    <a:lnTo>
                      <a:pt x="672" y="140"/>
                    </a:lnTo>
                    <a:lnTo>
                      <a:pt x="683" y="140"/>
                    </a:lnTo>
                    <a:lnTo>
                      <a:pt x="691" y="138"/>
                    </a:lnTo>
                    <a:lnTo>
                      <a:pt x="700" y="138"/>
                    </a:lnTo>
                    <a:lnTo>
                      <a:pt x="708" y="136"/>
                    </a:lnTo>
                    <a:lnTo>
                      <a:pt x="717" y="136"/>
                    </a:lnTo>
                    <a:lnTo>
                      <a:pt x="725" y="133"/>
                    </a:lnTo>
                    <a:lnTo>
                      <a:pt x="732" y="133"/>
                    </a:lnTo>
                    <a:lnTo>
                      <a:pt x="740" y="131"/>
                    </a:lnTo>
                    <a:lnTo>
                      <a:pt x="749" y="131"/>
                    </a:lnTo>
                    <a:lnTo>
                      <a:pt x="757" y="129"/>
                    </a:lnTo>
                    <a:lnTo>
                      <a:pt x="763" y="127"/>
                    </a:lnTo>
                    <a:lnTo>
                      <a:pt x="770" y="125"/>
                    </a:lnTo>
                    <a:lnTo>
                      <a:pt x="778" y="125"/>
                    </a:lnTo>
                    <a:lnTo>
                      <a:pt x="784" y="123"/>
                    </a:lnTo>
                    <a:lnTo>
                      <a:pt x="791" y="121"/>
                    </a:lnTo>
                    <a:lnTo>
                      <a:pt x="797" y="121"/>
                    </a:lnTo>
                    <a:lnTo>
                      <a:pt x="805" y="119"/>
                    </a:lnTo>
                    <a:lnTo>
                      <a:pt x="810" y="117"/>
                    </a:lnTo>
                    <a:lnTo>
                      <a:pt x="816" y="115"/>
                    </a:lnTo>
                    <a:lnTo>
                      <a:pt x="822" y="114"/>
                    </a:lnTo>
                    <a:lnTo>
                      <a:pt x="827" y="114"/>
                    </a:lnTo>
                    <a:lnTo>
                      <a:pt x="833" y="112"/>
                    </a:lnTo>
                    <a:lnTo>
                      <a:pt x="839" y="110"/>
                    </a:lnTo>
                    <a:lnTo>
                      <a:pt x="843" y="108"/>
                    </a:lnTo>
                    <a:lnTo>
                      <a:pt x="848" y="108"/>
                    </a:lnTo>
                    <a:lnTo>
                      <a:pt x="850" y="106"/>
                    </a:lnTo>
                    <a:lnTo>
                      <a:pt x="856" y="104"/>
                    </a:lnTo>
                    <a:lnTo>
                      <a:pt x="858" y="102"/>
                    </a:lnTo>
                    <a:lnTo>
                      <a:pt x="864" y="100"/>
                    </a:lnTo>
                    <a:lnTo>
                      <a:pt x="869" y="96"/>
                    </a:lnTo>
                    <a:lnTo>
                      <a:pt x="875" y="95"/>
                    </a:lnTo>
                    <a:lnTo>
                      <a:pt x="879" y="91"/>
                    </a:lnTo>
                    <a:lnTo>
                      <a:pt x="881" y="87"/>
                    </a:lnTo>
                    <a:lnTo>
                      <a:pt x="883" y="85"/>
                    </a:lnTo>
                    <a:lnTo>
                      <a:pt x="884" y="81"/>
                    </a:lnTo>
                    <a:lnTo>
                      <a:pt x="883" y="79"/>
                    </a:lnTo>
                    <a:lnTo>
                      <a:pt x="881" y="76"/>
                    </a:lnTo>
                    <a:lnTo>
                      <a:pt x="879" y="72"/>
                    </a:lnTo>
                    <a:lnTo>
                      <a:pt x="875" y="68"/>
                    </a:lnTo>
                    <a:lnTo>
                      <a:pt x="869" y="64"/>
                    </a:lnTo>
                    <a:lnTo>
                      <a:pt x="864" y="62"/>
                    </a:lnTo>
                    <a:lnTo>
                      <a:pt x="858" y="58"/>
                    </a:lnTo>
                    <a:lnTo>
                      <a:pt x="856" y="58"/>
                    </a:lnTo>
                    <a:lnTo>
                      <a:pt x="850" y="57"/>
                    </a:lnTo>
                    <a:lnTo>
                      <a:pt x="848" y="55"/>
                    </a:lnTo>
                    <a:lnTo>
                      <a:pt x="843" y="53"/>
                    </a:lnTo>
                    <a:lnTo>
                      <a:pt x="839" y="51"/>
                    </a:lnTo>
                    <a:lnTo>
                      <a:pt x="833" y="49"/>
                    </a:lnTo>
                    <a:lnTo>
                      <a:pt x="827" y="47"/>
                    </a:lnTo>
                    <a:lnTo>
                      <a:pt x="822" y="45"/>
                    </a:lnTo>
                    <a:lnTo>
                      <a:pt x="816" y="43"/>
                    </a:lnTo>
                    <a:lnTo>
                      <a:pt x="810" y="41"/>
                    </a:lnTo>
                    <a:lnTo>
                      <a:pt x="805" y="41"/>
                    </a:lnTo>
                    <a:lnTo>
                      <a:pt x="797" y="38"/>
                    </a:lnTo>
                    <a:lnTo>
                      <a:pt x="791" y="38"/>
                    </a:lnTo>
                    <a:lnTo>
                      <a:pt x="784" y="36"/>
                    </a:lnTo>
                    <a:lnTo>
                      <a:pt x="778" y="34"/>
                    </a:lnTo>
                    <a:lnTo>
                      <a:pt x="770" y="32"/>
                    </a:lnTo>
                    <a:lnTo>
                      <a:pt x="765" y="30"/>
                    </a:lnTo>
                    <a:lnTo>
                      <a:pt x="757" y="30"/>
                    </a:lnTo>
                    <a:lnTo>
                      <a:pt x="749" y="28"/>
                    </a:lnTo>
                    <a:lnTo>
                      <a:pt x="742" y="26"/>
                    </a:lnTo>
                    <a:lnTo>
                      <a:pt x="734" y="24"/>
                    </a:lnTo>
                    <a:lnTo>
                      <a:pt x="725" y="22"/>
                    </a:lnTo>
                    <a:lnTo>
                      <a:pt x="717" y="22"/>
                    </a:lnTo>
                    <a:lnTo>
                      <a:pt x="708" y="20"/>
                    </a:lnTo>
                    <a:lnTo>
                      <a:pt x="700" y="19"/>
                    </a:lnTo>
                    <a:lnTo>
                      <a:pt x="691" y="17"/>
                    </a:lnTo>
                    <a:lnTo>
                      <a:pt x="683" y="17"/>
                    </a:lnTo>
                    <a:lnTo>
                      <a:pt x="673" y="15"/>
                    </a:lnTo>
                    <a:lnTo>
                      <a:pt x="664" y="13"/>
                    </a:lnTo>
                    <a:lnTo>
                      <a:pt x="654" y="13"/>
                    </a:lnTo>
                    <a:lnTo>
                      <a:pt x="647" y="11"/>
                    </a:lnTo>
                    <a:lnTo>
                      <a:pt x="635" y="11"/>
                    </a:lnTo>
                    <a:lnTo>
                      <a:pt x="626" y="9"/>
                    </a:lnTo>
                    <a:lnTo>
                      <a:pt x="616" y="7"/>
                    </a:lnTo>
                    <a:lnTo>
                      <a:pt x="609" y="7"/>
                    </a:lnTo>
                    <a:lnTo>
                      <a:pt x="597" y="5"/>
                    </a:lnTo>
                    <a:lnTo>
                      <a:pt x="588" y="5"/>
                    </a:lnTo>
                    <a:lnTo>
                      <a:pt x="576" y="3"/>
                    </a:lnTo>
                    <a:lnTo>
                      <a:pt x="567" y="3"/>
                    </a:lnTo>
                    <a:lnTo>
                      <a:pt x="556" y="1"/>
                    </a:lnTo>
                    <a:lnTo>
                      <a:pt x="546" y="1"/>
                    </a:lnTo>
                    <a:lnTo>
                      <a:pt x="535" y="1"/>
                    </a:lnTo>
                    <a:lnTo>
                      <a:pt x="525" y="1"/>
                    </a:lnTo>
                    <a:lnTo>
                      <a:pt x="514" y="0"/>
                    </a:lnTo>
                    <a:lnTo>
                      <a:pt x="504" y="0"/>
                    </a:lnTo>
                    <a:lnTo>
                      <a:pt x="493" y="0"/>
                    </a:lnTo>
                    <a:lnTo>
                      <a:pt x="481" y="0"/>
                    </a:lnTo>
                    <a:lnTo>
                      <a:pt x="470" y="0"/>
                    </a:lnTo>
                    <a:lnTo>
                      <a:pt x="460" y="0"/>
                    </a:lnTo>
                    <a:lnTo>
                      <a:pt x="449" y="0"/>
                    </a:lnTo>
                    <a:lnTo>
                      <a:pt x="440" y="0"/>
                    </a:lnTo>
                    <a:lnTo>
                      <a:pt x="428" y="0"/>
                    </a:lnTo>
                    <a:lnTo>
                      <a:pt x="417" y="0"/>
                    </a:lnTo>
                    <a:lnTo>
                      <a:pt x="403" y="0"/>
                    </a:lnTo>
                    <a:lnTo>
                      <a:pt x="394" y="0"/>
                    </a:lnTo>
                    <a:lnTo>
                      <a:pt x="383" y="0"/>
                    </a:lnTo>
                    <a:lnTo>
                      <a:pt x="371" y="0"/>
                    </a:lnTo>
                    <a:lnTo>
                      <a:pt x="362" y="0"/>
                    </a:lnTo>
                    <a:lnTo>
                      <a:pt x="350" y="1"/>
                    </a:lnTo>
                    <a:lnTo>
                      <a:pt x="341" y="1"/>
                    </a:lnTo>
                    <a:lnTo>
                      <a:pt x="329" y="1"/>
                    </a:lnTo>
                    <a:lnTo>
                      <a:pt x="320" y="1"/>
                    </a:lnTo>
                    <a:lnTo>
                      <a:pt x="308" y="3"/>
                    </a:lnTo>
                    <a:lnTo>
                      <a:pt x="299" y="3"/>
                    </a:lnTo>
                    <a:lnTo>
                      <a:pt x="287" y="5"/>
                    </a:lnTo>
                    <a:lnTo>
                      <a:pt x="278" y="5"/>
                    </a:lnTo>
                    <a:lnTo>
                      <a:pt x="268" y="7"/>
                    </a:lnTo>
                    <a:lnTo>
                      <a:pt x="259" y="7"/>
                    </a:lnTo>
                    <a:lnTo>
                      <a:pt x="249" y="7"/>
                    </a:lnTo>
                    <a:lnTo>
                      <a:pt x="240" y="9"/>
                    </a:lnTo>
                    <a:lnTo>
                      <a:pt x="230" y="11"/>
                    </a:lnTo>
                    <a:lnTo>
                      <a:pt x="221" y="11"/>
                    </a:lnTo>
                    <a:lnTo>
                      <a:pt x="211" y="13"/>
                    </a:lnTo>
                    <a:lnTo>
                      <a:pt x="202" y="13"/>
                    </a:lnTo>
                    <a:lnTo>
                      <a:pt x="194" y="15"/>
                    </a:lnTo>
                    <a:lnTo>
                      <a:pt x="185" y="15"/>
                    </a:lnTo>
                    <a:lnTo>
                      <a:pt x="177" y="17"/>
                    </a:lnTo>
                    <a:lnTo>
                      <a:pt x="168" y="19"/>
                    </a:lnTo>
                    <a:lnTo>
                      <a:pt x="160" y="19"/>
                    </a:lnTo>
                    <a:lnTo>
                      <a:pt x="152" y="20"/>
                    </a:lnTo>
                    <a:lnTo>
                      <a:pt x="143" y="22"/>
                    </a:lnTo>
                    <a:lnTo>
                      <a:pt x="135" y="22"/>
                    </a:lnTo>
                    <a:lnTo>
                      <a:pt x="130" y="26"/>
                    </a:lnTo>
                    <a:lnTo>
                      <a:pt x="120" y="26"/>
                    </a:lnTo>
                    <a:lnTo>
                      <a:pt x="114" y="28"/>
                    </a:lnTo>
                    <a:lnTo>
                      <a:pt x="107" y="28"/>
                    </a:lnTo>
                    <a:lnTo>
                      <a:pt x="101" y="30"/>
                    </a:lnTo>
                    <a:lnTo>
                      <a:pt x="94" y="32"/>
                    </a:lnTo>
                    <a:lnTo>
                      <a:pt x="86" y="34"/>
                    </a:lnTo>
                    <a:lnTo>
                      <a:pt x="80" y="34"/>
                    </a:lnTo>
                    <a:lnTo>
                      <a:pt x="74" y="36"/>
                    </a:lnTo>
                    <a:lnTo>
                      <a:pt x="69" y="38"/>
                    </a:lnTo>
                    <a:lnTo>
                      <a:pt x="63" y="39"/>
                    </a:lnTo>
                    <a:lnTo>
                      <a:pt x="57" y="41"/>
                    </a:lnTo>
                    <a:lnTo>
                      <a:pt x="52" y="43"/>
                    </a:lnTo>
                    <a:lnTo>
                      <a:pt x="46" y="43"/>
                    </a:lnTo>
                    <a:lnTo>
                      <a:pt x="42" y="45"/>
                    </a:lnTo>
                    <a:lnTo>
                      <a:pt x="38" y="47"/>
                    </a:lnTo>
                    <a:lnTo>
                      <a:pt x="35" y="49"/>
                    </a:lnTo>
                    <a:lnTo>
                      <a:pt x="31" y="51"/>
                    </a:lnTo>
                    <a:lnTo>
                      <a:pt x="27" y="51"/>
                    </a:lnTo>
                    <a:lnTo>
                      <a:pt x="21" y="53"/>
                    </a:lnTo>
                    <a:lnTo>
                      <a:pt x="19" y="55"/>
                    </a:lnTo>
                    <a:lnTo>
                      <a:pt x="14" y="57"/>
                    </a:lnTo>
                    <a:lnTo>
                      <a:pt x="8" y="60"/>
                    </a:lnTo>
                    <a:lnTo>
                      <a:pt x="4" y="64"/>
                    </a:lnTo>
                    <a:lnTo>
                      <a:pt x="2" y="66"/>
                    </a:lnTo>
                    <a:lnTo>
                      <a:pt x="0" y="70"/>
                    </a:lnTo>
                    <a:lnTo>
                      <a:pt x="0" y="74"/>
                    </a:lnTo>
                    <a:lnTo>
                      <a:pt x="0" y="76"/>
                    </a:lnTo>
                    <a:lnTo>
                      <a:pt x="2" y="79"/>
                    </a:lnTo>
                    <a:lnTo>
                      <a:pt x="4" y="81"/>
                    </a:lnTo>
                    <a:lnTo>
                      <a:pt x="8" y="85"/>
                    </a:lnTo>
                    <a:lnTo>
                      <a:pt x="12" y="89"/>
                    </a:lnTo>
                    <a:lnTo>
                      <a:pt x="19" y="93"/>
                    </a:lnTo>
                    <a:lnTo>
                      <a:pt x="21" y="93"/>
                    </a:lnTo>
                    <a:lnTo>
                      <a:pt x="25" y="95"/>
                    </a:lnTo>
                    <a:lnTo>
                      <a:pt x="29" y="96"/>
                    </a:lnTo>
                    <a:lnTo>
                      <a:pt x="35" y="100"/>
                    </a:lnTo>
                    <a:lnTo>
                      <a:pt x="38" y="100"/>
                    </a:lnTo>
                    <a:lnTo>
                      <a:pt x="42" y="102"/>
                    </a:lnTo>
                    <a:lnTo>
                      <a:pt x="46" y="104"/>
                    </a:lnTo>
                    <a:lnTo>
                      <a:pt x="52" y="106"/>
                    </a:lnTo>
                    <a:lnTo>
                      <a:pt x="57" y="108"/>
                    </a:lnTo>
                    <a:lnTo>
                      <a:pt x="63" y="110"/>
                    </a:lnTo>
                    <a:lnTo>
                      <a:pt x="67" y="110"/>
                    </a:lnTo>
                    <a:lnTo>
                      <a:pt x="74" y="114"/>
                    </a:lnTo>
                    <a:lnTo>
                      <a:pt x="80" y="114"/>
                    </a:lnTo>
                    <a:lnTo>
                      <a:pt x="86" y="115"/>
                    </a:lnTo>
                    <a:lnTo>
                      <a:pt x="92" y="117"/>
                    </a:lnTo>
                    <a:lnTo>
                      <a:pt x="99" y="119"/>
                    </a:lnTo>
                    <a:lnTo>
                      <a:pt x="105" y="121"/>
                    </a:lnTo>
                    <a:lnTo>
                      <a:pt x="113" y="123"/>
                    </a:lnTo>
                    <a:lnTo>
                      <a:pt x="120" y="125"/>
                    </a:lnTo>
                    <a:lnTo>
                      <a:pt x="128" y="127"/>
                    </a:lnTo>
                    <a:lnTo>
                      <a:pt x="135" y="127"/>
                    </a:lnTo>
                    <a:lnTo>
                      <a:pt x="143" y="129"/>
                    </a:lnTo>
                    <a:lnTo>
                      <a:pt x="151" y="131"/>
                    </a:lnTo>
                    <a:lnTo>
                      <a:pt x="158" y="133"/>
                    </a:lnTo>
                    <a:lnTo>
                      <a:pt x="166" y="133"/>
                    </a:lnTo>
                    <a:lnTo>
                      <a:pt x="175" y="134"/>
                    </a:lnTo>
                    <a:lnTo>
                      <a:pt x="183" y="136"/>
                    </a:lnTo>
                    <a:lnTo>
                      <a:pt x="192" y="138"/>
                    </a:lnTo>
                    <a:lnTo>
                      <a:pt x="200" y="138"/>
                    </a:lnTo>
                    <a:lnTo>
                      <a:pt x="209" y="140"/>
                    </a:lnTo>
                    <a:lnTo>
                      <a:pt x="217" y="140"/>
                    </a:lnTo>
                    <a:lnTo>
                      <a:pt x="229" y="142"/>
                    </a:lnTo>
                    <a:lnTo>
                      <a:pt x="236" y="144"/>
                    </a:lnTo>
                    <a:lnTo>
                      <a:pt x="246" y="144"/>
                    </a:lnTo>
                    <a:lnTo>
                      <a:pt x="255" y="146"/>
                    </a:lnTo>
                    <a:lnTo>
                      <a:pt x="267" y="148"/>
                    </a:lnTo>
                    <a:lnTo>
                      <a:pt x="276" y="148"/>
                    </a:lnTo>
                    <a:lnTo>
                      <a:pt x="286" y="148"/>
                    </a:lnTo>
                    <a:lnTo>
                      <a:pt x="295" y="148"/>
                    </a:lnTo>
                    <a:lnTo>
                      <a:pt x="306" y="150"/>
                    </a:lnTo>
                    <a:lnTo>
                      <a:pt x="316" y="150"/>
                    </a:lnTo>
                    <a:lnTo>
                      <a:pt x="327" y="152"/>
                    </a:lnTo>
                    <a:lnTo>
                      <a:pt x="337" y="152"/>
                    </a:lnTo>
                    <a:lnTo>
                      <a:pt x="348" y="153"/>
                    </a:lnTo>
                    <a:lnTo>
                      <a:pt x="358" y="153"/>
                    </a:lnTo>
                    <a:lnTo>
                      <a:pt x="369" y="153"/>
                    </a:lnTo>
                    <a:lnTo>
                      <a:pt x="381" y="153"/>
                    </a:lnTo>
                    <a:lnTo>
                      <a:pt x="392" y="153"/>
                    </a:lnTo>
                    <a:lnTo>
                      <a:pt x="402" y="153"/>
                    </a:lnTo>
                    <a:lnTo>
                      <a:pt x="413" y="155"/>
                    </a:lnTo>
                    <a:lnTo>
                      <a:pt x="424" y="155"/>
                    </a:lnTo>
                    <a:lnTo>
                      <a:pt x="436" y="155"/>
                    </a:lnTo>
                    <a:close/>
                  </a:path>
                </a:pathLst>
              </a:custGeom>
              <a:solidFill>
                <a:schemeClr val="hlink"/>
              </a:solidFill>
              <a:ln w="9525">
                <a:solidFill>
                  <a:schemeClr val="tx1"/>
                </a:solidFill>
                <a:round/>
                <a:headEnd/>
                <a:tailEnd/>
              </a:ln>
            </p:spPr>
            <p:txBody>
              <a:bodyPr/>
              <a:lstStyle/>
              <a:p>
                <a:endParaRPr lang="en-US"/>
              </a:p>
            </p:txBody>
          </p:sp>
          <p:sp>
            <p:nvSpPr>
              <p:cNvPr id="64536" name="Freeform 73"/>
              <p:cNvSpPr>
                <a:spLocks/>
              </p:cNvSpPr>
              <p:nvPr/>
            </p:nvSpPr>
            <p:spPr bwMode="auto">
              <a:xfrm>
                <a:off x="4650" y="2139"/>
                <a:ext cx="152" cy="52"/>
              </a:xfrm>
              <a:custGeom>
                <a:avLst/>
                <a:gdLst>
                  <a:gd name="T0" fmla="*/ 0 w 438"/>
                  <a:gd name="T1" fmla="*/ 0 h 148"/>
                  <a:gd name="T2" fmla="*/ 0 w 438"/>
                  <a:gd name="T3" fmla="*/ 0 h 148"/>
                  <a:gd name="T4" fmla="*/ 0 w 438"/>
                  <a:gd name="T5" fmla="*/ 0 h 148"/>
                  <a:gd name="T6" fmla="*/ 0 w 438"/>
                  <a:gd name="T7" fmla="*/ 0 h 148"/>
                  <a:gd name="T8" fmla="*/ 0 w 438"/>
                  <a:gd name="T9" fmla="*/ 0 h 148"/>
                  <a:gd name="T10" fmla="*/ 0 w 438"/>
                  <a:gd name="T11" fmla="*/ 0 h 148"/>
                  <a:gd name="T12" fmla="*/ 0 w 438"/>
                  <a:gd name="T13" fmla="*/ 0 h 148"/>
                  <a:gd name="T14" fmla="*/ 0 w 438"/>
                  <a:gd name="T15" fmla="*/ 0 h 148"/>
                  <a:gd name="T16" fmla="*/ 0 w 438"/>
                  <a:gd name="T17" fmla="*/ 0 h 148"/>
                  <a:gd name="T18" fmla="*/ 0 w 438"/>
                  <a:gd name="T19" fmla="*/ 0 h 148"/>
                  <a:gd name="T20" fmla="*/ 0 w 438"/>
                  <a:gd name="T21" fmla="*/ 0 h 148"/>
                  <a:gd name="T22" fmla="*/ 0 w 438"/>
                  <a:gd name="T23" fmla="*/ 0 h 148"/>
                  <a:gd name="T24" fmla="*/ 0 w 438"/>
                  <a:gd name="T25" fmla="*/ 0 h 148"/>
                  <a:gd name="T26" fmla="*/ 0 w 438"/>
                  <a:gd name="T27" fmla="*/ 0 h 148"/>
                  <a:gd name="T28" fmla="*/ 0 w 438"/>
                  <a:gd name="T29" fmla="*/ 0 h 148"/>
                  <a:gd name="T30" fmla="*/ 0 w 438"/>
                  <a:gd name="T31" fmla="*/ 0 h 148"/>
                  <a:gd name="T32" fmla="*/ 0 w 438"/>
                  <a:gd name="T33" fmla="*/ 0 h 148"/>
                  <a:gd name="T34" fmla="*/ 0 w 438"/>
                  <a:gd name="T35" fmla="*/ 0 h 148"/>
                  <a:gd name="T36" fmla="*/ 0 w 438"/>
                  <a:gd name="T37" fmla="*/ 0 h 148"/>
                  <a:gd name="T38" fmla="*/ 0 w 438"/>
                  <a:gd name="T39" fmla="*/ 0 h 148"/>
                  <a:gd name="T40" fmla="*/ 0 w 438"/>
                  <a:gd name="T41" fmla="*/ 0 h 148"/>
                  <a:gd name="T42" fmla="*/ 0 w 438"/>
                  <a:gd name="T43" fmla="*/ 0 h 148"/>
                  <a:gd name="T44" fmla="*/ 0 w 438"/>
                  <a:gd name="T45" fmla="*/ 0 h 148"/>
                  <a:gd name="T46" fmla="*/ 0 w 438"/>
                  <a:gd name="T47" fmla="*/ 0 h 148"/>
                  <a:gd name="T48" fmla="*/ 0 w 438"/>
                  <a:gd name="T49" fmla="*/ 0 h 148"/>
                  <a:gd name="T50" fmla="*/ 0 w 438"/>
                  <a:gd name="T51" fmla="*/ 0 h 148"/>
                  <a:gd name="T52" fmla="*/ 0 w 438"/>
                  <a:gd name="T53" fmla="*/ 0 h 148"/>
                  <a:gd name="T54" fmla="*/ 0 w 438"/>
                  <a:gd name="T55" fmla="*/ 0 h 148"/>
                  <a:gd name="T56" fmla="*/ 0 w 438"/>
                  <a:gd name="T57" fmla="*/ 0 h 148"/>
                  <a:gd name="T58" fmla="*/ 0 w 438"/>
                  <a:gd name="T59" fmla="*/ 0 h 148"/>
                  <a:gd name="T60" fmla="*/ 0 w 438"/>
                  <a:gd name="T61" fmla="*/ 0 h 148"/>
                  <a:gd name="T62" fmla="*/ 0 w 438"/>
                  <a:gd name="T63" fmla="*/ 0 h 148"/>
                  <a:gd name="T64" fmla="*/ 0 w 438"/>
                  <a:gd name="T65" fmla="*/ 0 h 148"/>
                  <a:gd name="T66" fmla="*/ 0 w 438"/>
                  <a:gd name="T67" fmla="*/ 0 h 148"/>
                  <a:gd name="T68" fmla="*/ 0 w 438"/>
                  <a:gd name="T69" fmla="*/ 0 h 148"/>
                  <a:gd name="T70" fmla="*/ 0 w 438"/>
                  <a:gd name="T71" fmla="*/ 0 h 148"/>
                  <a:gd name="T72" fmla="*/ 0 w 438"/>
                  <a:gd name="T73" fmla="*/ 0 h 148"/>
                  <a:gd name="T74" fmla="*/ 0 w 438"/>
                  <a:gd name="T75" fmla="*/ 0 h 148"/>
                  <a:gd name="T76" fmla="*/ 0 w 438"/>
                  <a:gd name="T77" fmla="*/ 0 h 148"/>
                  <a:gd name="T78" fmla="*/ 0 w 438"/>
                  <a:gd name="T79" fmla="*/ 0 h 148"/>
                  <a:gd name="T80" fmla="*/ 0 w 438"/>
                  <a:gd name="T81" fmla="*/ 0 h 148"/>
                  <a:gd name="T82" fmla="*/ 0 w 438"/>
                  <a:gd name="T83" fmla="*/ 0 h 148"/>
                  <a:gd name="T84" fmla="*/ 0 w 438"/>
                  <a:gd name="T85" fmla="*/ 0 h 148"/>
                  <a:gd name="T86" fmla="*/ 0 w 438"/>
                  <a:gd name="T87" fmla="*/ 0 h 148"/>
                  <a:gd name="T88" fmla="*/ 0 w 438"/>
                  <a:gd name="T89" fmla="*/ 0 h 148"/>
                  <a:gd name="T90" fmla="*/ 0 w 438"/>
                  <a:gd name="T91" fmla="*/ 0 h 148"/>
                  <a:gd name="T92" fmla="*/ 0 w 438"/>
                  <a:gd name="T93" fmla="*/ 0 h 148"/>
                  <a:gd name="T94" fmla="*/ 0 w 438"/>
                  <a:gd name="T95" fmla="*/ 0 h 148"/>
                  <a:gd name="T96" fmla="*/ 0 w 438"/>
                  <a:gd name="T97" fmla="*/ 0 h 148"/>
                  <a:gd name="T98" fmla="*/ 0 w 438"/>
                  <a:gd name="T99" fmla="*/ 0 h 148"/>
                  <a:gd name="T100" fmla="*/ 0 w 438"/>
                  <a:gd name="T101" fmla="*/ 0 h 148"/>
                  <a:gd name="T102" fmla="*/ 0 w 438"/>
                  <a:gd name="T103" fmla="*/ 0 h 148"/>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w 438"/>
                  <a:gd name="T157" fmla="*/ 0 h 148"/>
                  <a:gd name="T158" fmla="*/ 438 w 438"/>
                  <a:gd name="T159" fmla="*/ 148 h 148"/>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T156" t="T157" r="T158" b="T159"/>
                <a:pathLst>
                  <a:path w="438" h="148">
                    <a:moveTo>
                      <a:pt x="270" y="0"/>
                    </a:moveTo>
                    <a:lnTo>
                      <a:pt x="269" y="0"/>
                    </a:lnTo>
                    <a:lnTo>
                      <a:pt x="265" y="0"/>
                    </a:lnTo>
                    <a:lnTo>
                      <a:pt x="261" y="0"/>
                    </a:lnTo>
                    <a:lnTo>
                      <a:pt x="255" y="2"/>
                    </a:lnTo>
                    <a:lnTo>
                      <a:pt x="251" y="2"/>
                    </a:lnTo>
                    <a:lnTo>
                      <a:pt x="248" y="2"/>
                    </a:lnTo>
                    <a:lnTo>
                      <a:pt x="244" y="2"/>
                    </a:lnTo>
                    <a:lnTo>
                      <a:pt x="240" y="4"/>
                    </a:lnTo>
                    <a:lnTo>
                      <a:pt x="236" y="4"/>
                    </a:lnTo>
                    <a:lnTo>
                      <a:pt x="231" y="4"/>
                    </a:lnTo>
                    <a:lnTo>
                      <a:pt x="227" y="4"/>
                    </a:lnTo>
                    <a:lnTo>
                      <a:pt x="221" y="6"/>
                    </a:lnTo>
                    <a:lnTo>
                      <a:pt x="215" y="6"/>
                    </a:lnTo>
                    <a:lnTo>
                      <a:pt x="210" y="6"/>
                    </a:lnTo>
                    <a:lnTo>
                      <a:pt x="204" y="6"/>
                    </a:lnTo>
                    <a:lnTo>
                      <a:pt x="200" y="8"/>
                    </a:lnTo>
                    <a:lnTo>
                      <a:pt x="192" y="8"/>
                    </a:lnTo>
                    <a:lnTo>
                      <a:pt x="187" y="8"/>
                    </a:lnTo>
                    <a:lnTo>
                      <a:pt x="181" y="10"/>
                    </a:lnTo>
                    <a:lnTo>
                      <a:pt x="175" y="12"/>
                    </a:lnTo>
                    <a:lnTo>
                      <a:pt x="168" y="12"/>
                    </a:lnTo>
                    <a:lnTo>
                      <a:pt x="162" y="12"/>
                    </a:lnTo>
                    <a:lnTo>
                      <a:pt x="156" y="13"/>
                    </a:lnTo>
                    <a:lnTo>
                      <a:pt x="151" y="13"/>
                    </a:lnTo>
                    <a:lnTo>
                      <a:pt x="143" y="15"/>
                    </a:lnTo>
                    <a:lnTo>
                      <a:pt x="137" y="15"/>
                    </a:lnTo>
                    <a:lnTo>
                      <a:pt x="132" y="17"/>
                    </a:lnTo>
                    <a:lnTo>
                      <a:pt x="126" y="19"/>
                    </a:lnTo>
                    <a:lnTo>
                      <a:pt x="118" y="19"/>
                    </a:lnTo>
                    <a:lnTo>
                      <a:pt x="113" y="21"/>
                    </a:lnTo>
                    <a:lnTo>
                      <a:pt x="107" y="23"/>
                    </a:lnTo>
                    <a:lnTo>
                      <a:pt x="99" y="23"/>
                    </a:lnTo>
                    <a:lnTo>
                      <a:pt x="94" y="25"/>
                    </a:lnTo>
                    <a:lnTo>
                      <a:pt x="88" y="27"/>
                    </a:lnTo>
                    <a:lnTo>
                      <a:pt x="82" y="27"/>
                    </a:lnTo>
                    <a:lnTo>
                      <a:pt x="76" y="29"/>
                    </a:lnTo>
                    <a:lnTo>
                      <a:pt x="71" y="31"/>
                    </a:lnTo>
                    <a:lnTo>
                      <a:pt x="65" y="32"/>
                    </a:lnTo>
                    <a:lnTo>
                      <a:pt x="59" y="32"/>
                    </a:lnTo>
                    <a:lnTo>
                      <a:pt x="56" y="34"/>
                    </a:lnTo>
                    <a:lnTo>
                      <a:pt x="50" y="36"/>
                    </a:lnTo>
                    <a:lnTo>
                      <a:pt x="46" y="38"/>
                    </a:lnTo>
                    <a:lnTo>
                      <a:pt x="40" y="38"/>
                    </a:lnTo>
                    <a:lnTo>
                      <a:pt x="37" y="42"/>
                    </a:lnTo>
                    <a:lnTo>
                      <a:pt x="33" y="42"/>
                    </a:lnTo>
                    <a:lnTo>
                      <a:pt x="29" y="44"/>
                    </a:lnTo>
                    <a:lnTo>
                      <a:pt x="25" y="44"/>
                    </a:lnTo>
                    <a:lnTo>
                      <a:pt x="21" y="48"/>
                    </a:lnTo>
                    <a:lnTo>
                      <a:pt x="16" y="50"/>
                    </a:lnTo>
                    <a:lnTo>
                      <a:pt x="10" y="53"/>
                    </a:lnTo>
                    <a:lnTo>
                      <a:pt x="4" y="55"/>
                    </a:lnTo>
                    <a:lnTo>
                      <a:pt x="2" y="59"/>
                    </a:lnTo>
                    <a:lnTo>
                      <a:pt x="0" y="63"/>
                    </a:lnTo>
                    <a:lnTo>
                      <a:pt x="2" y="67"/>
                    </a:lnTo>
                    <a:lnTo>
                      <a:pt x="2" y="70"/>
                    </a:lnTo>
                    <a:lnTo>
                      <a:pt x="4" y="74"/>
                    </a:lnTo>
                    <a:lnTo>
                      <a:pt x="8" y="78"/>
                    </a:lnTo>
                    <a:lnTo>
                      <a:pt x="14" y="82"/>
                    </a:lnTo>
                    <a:lnTo>
                      <a:pt x="19" y="86"/>
                    </a:lnTo>
                    <a:lnTo>
                      <a:pt x="25" y="88"/>
                    </a:lnTo>
                    <a:lnTo>
                      <a:pt x="29" y="89"/>
                    </a:lnTo>
                    <a:lnTo>
                      <a:pt x="33" y="91"/>
                    </a:lnTo>
                    <a:lnTo>
                      <a:pt x="37" y="93"/>
                    </a:lnTo>
                    <a:lnTo>
                      <a:pt x="40" y="95"/>
                    </a:lnTo>
                    <a:lnTo>
                      <a:pt x="46" y="97"/>
                    </a:lnTo>
                    <a:lnTo>
                      <a:pt x="50" y="99"/>
                    </a:lnTo>
                    <a:lnTo>
                      <a:pt x="54" y="101"/>
                    </a:lnTo>
                    <a:lnTo>
                      <a:pt x="59" y="103"/>
                    </a:lnTo>
                    <a:lnTo>
                      <a:pt x="63" y="103"/>
                    </a:lnTo>
                    <a:lnTo>
                      <a:pt x="67" y="105"/>
                    </a:lnTo>
                    <a:lnTo>
                      <a:pt x="73" y="107"/>
                    </a:lnTo>
                    <a:lnTo>
                      <a:pt x="78" y="108"/>
                    </a:lnTo>
                    <a:lnTo>
                      <a:pt x="82" y="108"/>
                    </a:lnTo>
                    <a:lnTo>
                      <a:pt x="86" y="110"/>
                    </a:lnTo>
                    <a:lnTo>
                      <a:pt x="92" y="112"/>
                    </a:lnTo>
                    <a:lnTo>
                      <a:pt x="97" y="114"/>
                    </a:lnTo>
                    <a:lnTo>
                      <a:pt x="101" y="114"/>
                    </a:lnTo>
                    <a:lnTo>
                      <a:pt x="107" y="116"/>
                    </a:lnTo>
                    <a:lnTo>
                      <a:pt x="111" y="118"/>
                    </a:lnTo>
                    <a:lnTo>
                      <a:pt x="116" y="120"/>
                    </a:lnTo>
                    <a:lnTo>
                      <a:pt x="120" y="120"/>
                    </a:lnTo>
                    <a:lnTo>
                      <a:pt x="126" y="120"/>
                    </a:lnTo>
                    <a:lnTo>
                      <a:pt x="130" y="122"/>
                    </a:lnTo>
                    <a:lnTo>
                      <a:pt x="134" y="124"/>
                    </a:lnTo>
                    <a:lnTo>
                      <a:pt x="137" y="124"/>
                    </a:lnTo>
                    <a:lnTo>
                      <a:pt x="141" y="124"/>
                    </a:lnTo>
                    <a:lnTo>
                      <a:pt x="145" y="126"/>
                    </a:lnTo>
                    <a:lnTo>
                      <a:pt x="151" y="126"/>
                    </a:lnTo>
                    <a:lnTo>
                      <a:pt x="154" y="126"/>
                    </a:lnTo>
                    <a:lnTo>
                      <a:pt x="158" y="127"/>
                    </a:lnTo>
                    <a:lnTo>
                      <a:pt x="164" y="127"/>
                    </a:lnTo>
                    <a:lnTo>
                      <a:pt x="168" y="129"/>
                    </a:lnTo>
                    <a:lnTo>
                      <a:pt x="172" y="129"/>
                    </a:lnTo>
                    <a:lnTo>
                      <a:pt x="175" y="131"/>
                    </a:lnTo>
                    <a:lnTo>
                      <a:pt x="181" y="131"/>
                    </a:lnTo>
                    <a:lnTo>
                      <a:pt x="185" y="133"/>
                    </a:lnTo>
                    <a:lnTo>
                      <a:pt x="189" y="133"/>
                    </a:lnTo>
                    <a:lnTo>
                      <a:pt x="194" y="133"/>
                    </a:lnTo>
                    <a:lnTo>
                      <a:pt x="198" y="133"/>
                    </a:lnTo>
                    <a:lnTo>
                      <a:pt x="204" y="135"/>
                    </a:lnTo>
                    <a:lnTo>
                      <a:pt x="208" y="135"/>
                    </a:lnTo>
                    <a:lnTo>
                      <a:pt x="213" y="135"/>
                    </a:lnTo>
                    <a:lnTo>
                      <a:pt x="217" y="137"/>
                    </a:lnTo>
                    <a:lnTo>
                      <a:pt x="223" y="137"/>
                    </a:lnTo>
                    <a:lnTo>
                      <a:pt x="229" y="137"/>
                    </a:lnTo>
                    <a:lnTo>
                      <a:pt x="234" y="137"/>
                    </a:lnTo>
                    <a:lnTo>
                      <a:pt x="238" y="137"/>
                    </a:lnTo>
                    <a:lnTo>
                      <a:pt x="246" y="139"/>
                    </a:lnTo>
                    <a:lnTo>
                      <a:pt x="251" y="139"/>
                    </a:lnTo>
                    <a:lnTo>
                      <a:pt x="257" y="139"/>
                    </a:lnTo>
                    <a:lnTo>
                      <a:pt x="263" y="139"/>
                    </a:lnTo>
                    <a:lnTo>
                      <a:pt x="270" y="141"/>
                    </a:lnTo>
                    <a:lnTo>
                      <a:pt x="276" y="141"/>
                    </a:lnTo>
                    <a:lnTo>
                      <a:pt x="282" y="141"/>
                    </a:lnTo>
                    <a:lnTo>
                      <a:pt x="289" y="141"/>
                    </a:lnTo>
                    <a:lnTo>
                      <a:pt x="295" y="141"/>
                    </a:lnTo>
                    <a:lnTo>
                      <a:pt x="301" y="141"/>
                    </a:lnTo>
                    <a:lnTo>
                      <a:pt x="308" y="143"/>
                    </a:lnTo>
                    <a:lnTo>
                      <a:pt x="316" y="143"/>
                    </a:lnTo>
                    <a:lnTo>
                      <a:pt x="324" y="145"/>
                    </a:lnTo>
                    <a:lnTo>
                      <a:pt x="329" y="145"/>
                    </a:lnTo>
                    <a:lnTo>
                      <a:pt x="337" y="145"/>
                    </a:lnTo>
                    <a:lnTo>
                      <a:pt x="343" y="145"/>
                    </a:lnTo>
                    <a:lnTo>
                      <a:pt x="350" y="145"/>
                    </a:lnTo>
                    <a:lnTo>
                      <a:pt x="358" y="145"/>
                    </a:lnTo>
                    <a:lnTo>
                      <a:pt x="364" y="145"/>
                    </a:lnTo>
                    <a:lnTo>
                      <a:pt x="371" y="146"/>
                    </a:lnTo>
                    <a:lnTo>
                      <a:pt x="377" y="146"/>
                    </a:lnTo>
                    <a:lnTo>
                      <a:pt x="383" y="146"/>
                    </a:lnTo>
                    <a:lnTo>
                      <a:pt x="390" y="146"/>
                    </a:lnTo>
                    <a:lnTo>
                      <a:pt x="396" y="146"/>
                    </a:lnTo>
                    <a:lnTo>
                      <a:pt x="402" y="146"/>
                    </a:lnTo>
                    <a:lnTo>
                      <a:pt x="405" y="146"/>
                    </a:lnTo>
                    <a:lnTo>
                      <a:pt x="411" y="146"/>
                    </a:lnTo>
                    <a:lnTo>
                      <a:pt x="415" y="146"/>
                    </a:lnTo>
                    <a:lnTo>
                      <a:pt x="421" y="148"/>
                    </a:lnTo>
                    <a:lnTo>
                      <a:pt x="424" y="148"/>
                    </a:lnTo>
                    <a:lnTo>
                      <a:pt x="426" y="148"/>
                    </a:lnTo>
                    <a:lnTo>
                      <a:pt x="430" y="148"/>
                    </a:lnTo>
                    <a:lnTo>
                      <a:pt x="434" y="148"/>
                    </a:lnTo>
                    <a:lnTo>
                      <a:pt x="438" y="148"/>
                    </a:lnTo>
                    <a:lnTo>
                      <a:pt x="434" y="146"/>
                    </a:lnTo>
                    <a:lnTo>
                      <a:pt x="426" y="145"/>
                    </a:lnTo>
                    <a:lnTo>
                      <a:pt x="421" y="143"/>
                    </a:lnTo>
                    <a:lnTo>
                      <a:pt x="417" y="141"/>
                    </a:lnTo>
                    <a:lnTo>
                      <a:pt x="411" y="141"/>
                    </a:lnTo>
                    <a:lnTo>
                      <a:pt x="407" y="139"/>
                    </a:lnTo>
                    <a:lnTo>
                      <a:pt x="402" y="137"/>
                    </a:lnTo>
                    <a:lnTo>
                      <a:pt x="396" y="137"/>
                    </a:lnTo>
                    <a:lnTo>
                      <a:pt x="390" y="135"/>
                    </a:lnTo>
                    <a:lnTo>
                      <a:pt x="385" y="133"/>
                    </a:lnTo>
                    <a:lnTo>
                      <a:pt x="379" y="131"/>
                    </a:lnTo>
                    <a:lnTo>
                      <a:pt x="373" y="129"/>
                    </a:lnTo>
                    <a:lnTo>
                      <a:pt x="365" y="127"/>
                    </a:lnTo>
                    <a:lnTo>
                      <a:pt x="360" y="126"/>
                    </a:lnTo>
                    <a:lnTo>
                      <a:pt x="352" y="124"/>
                    </a:lnTo>
                    <a:lnTo>
                      <a:pt x="346" y="122"/>
                    </a:lnTo>
                    <a:lnTo>
                      <a:pt x="339" y="120"/>
                    </a:lnTo>
                    <a:lnTo>
                      <a:pt x="331" y="118"/>
                    </a:lnTo>
                    <a:lnTo>
                      <a:pt x="326" y="118"/>
                    </a:lnTo>
                    <a:lnTo>
                      <a:pt x="318" y="116"/>
                    </a:lnTo>
                    <a:lnTo>
                      <a:pt x="312" y="114"/>
                    </a:lnTo>
                    <a:lnTo>
                      <a:pt x="305" y="110"/>
                    </a:lnTo>
                    <a:lnTo>
                      <a:pt x="299" y="110"/>
                    </a:lnTo>
                    <a:lnTo>
                      <a:pt x="291" y="108"/>
                    </a:lnTo>
                    <a:lnTo>
                      <a:pt x="286" y="107"/>
                    </a:lnTo>
                    <a:lnTo>
                      <a:pt x="278" y="105"/>
                    </a:lnTo>
                    <a:lnTo>
                      <a:pt x="272" y="105"/>
                    </a:lnTo>
                    <a:lnTo>
                      <a:pt x="267" y="103"/>
                    </a:lnTo>
                    <a:lnTo>
                      <a:pt x="261" y="101"/>
                    </a:lnTo>
                    <a:lnTo>
                      <a:pt x="255" y="99"/>
                    </a:lnTo>
                    <a:lnTo>
                      <a:pt x="250" y="99"/>
                    </a:lnTo>
                    <a:lnTo>
                      <a:pt x="242" y="95"/>
                    </a:lnTo>
                    <a:lnTo>
                      <a:pt x="238" y="95"/>
                    </a:lnTo>
                    <a:lnTo>
                      <a:pt x="232" y="93"/>
                    </a:lnTo>
                    <a:lnTo>
                      <a:pt x="229" y="91"/>
                    </a:lnTo>
                    <a:lnTo>
                      <a:pt x="225" y="89"/>
                    </a:lnTo>
                    <a:lnTo>
                      <a:pt x="219" y="88"/>
                    </a:lnTo>
                    <a:lnTo>
                      <a:pt x="215" y="86"/>
                    </a:lnTo>
                    <a:lnTo>
                      <a:pt x="211" y="86"/>
                    </a:lnTo>
                    <a:lnTo>
                      <a:pt x="204" y="80"/>
                    </a:lnTo>
                    <a:lnTo>
                      <a:pt x="200" y="78"/>
                    </a:lnTo>
                    <a:lnTo>
                      <a:pt x="194" y="74"/>
                    </a:lnTo>
                    <a:lnTo>
                      <a:pt x="189" y="70"/>
                    </a:lnTo>
                    <a:lnTo>
                      <a:pt x="187" y="65"/>
                    </a:lnTo>
                    <a:lnTo>
                      <a:pt x="185" y="63"/>
                    </a:lnTo>
                    <a:lnTo>
                      <a:pt x="183" y="57"/>
                    </a:lnTo>
                    <a:lnTo>
                      <a:pt x="183" y="53"/>
                    </a:lnTo>
                    <a:lnTo>
                      <a:pt x="185" y="50"/>
                    </a:lnTo>
                    <a:lnTo>
                      <a:pt x="187" y="46"/>
                    </a:lnTo>
                    <a:lnTo>
                      <a:pt x="191" y="40"/>
                    </a:lnTo>
                    <a:lnTo>
                      <a:pt x="194" y="36"/>
                    </a:lnTo>
                    <a:lnTo>
                      <a:pt x="200" y="32"/>
                    </a:lnTo>
                    <a:lnTo>
                      <a:pt x="206" y="29"/>
                    </a:lnTo>
                    <a:lnTo>
                      <a:pt x="211" y="23"/>
                    </a:lnTo>
                    <a:lnTo>
                      <a:pt x="219" y="21"/>
                    </a:lnTo>
                    <a:lnTo>
                      <a:pt x="227" y="17"/>
                    </a:lnTo>
                    <a:lnTo>
                      <a:pt x="234" y="13"/>
                    </a:lnTo>
                    <a:lnTo>
                      <a:pt x="240" y="12"/>
                    </a:lnTo>
                    <a:lnTo>
                      <a:pt x="248" y="8"/>
                    </a:lnTo>
                    <a:lnTo>
                      <a:pt x="253" y="6"/>
                    </a:lnTo>
                    <a:lnTo>
                      <a:pt x="259" y="4"/>
                    </a:lnTo>
                    <a:lnTo>
                      <a:pt x="263" y="2"/>
                    </a:lnTo>
                    <a:lnTo>
                      <a:pt x="267" y="2"/>
                    </a:lnTo>
                    <a:lnTo>
                      <a:pt x="269" y="0"/>
                    </a:lnTo>
                    <a:lnTo>
                      <a:pt x="270" y="0"/>
                    </a:lnTo>
                    <a:close/>
                  </a:path>
                </a:pathLst>
              </a:custGeom>
              <a:solidFill>
                <a:schemeClr val="folHlink"/>
              </a:solidFill>
              <a:ln>
                <a:noFill/>
              </a:ln>
              <a:extLst>
                <a:ext uri="{91240B29-F687-4f45-9708-019B960494DF}">
                  <a14:hiddenLine xmlns="" xmlns:a14="http://schemas.microsoft.com/office/drawing/2010/main" w="9525">
                    <a:solidFill>
                      <a:srgbClr val="000000"/>
                    </a:solidFill>
                    <a:round/>
                    <a:headEnd/>
                    <a:tailEnd/>
                  </a14:hiddenLine>
                </a:ext>
              </a:extLst>
            </p:spPr>
            <p:txBody>
              <a:bodyPr/>
              <a:lstStyle/>
              <a:p>
                <a:endParaRPr lang="en-US"/>
              </a:p>
            </p:txBody>
          </p:sp>
          <p:sp>
            <p:nvSpPr>
              <p:cNvPr id="64537" name="Freeform 74"/>
              <p:cNvSpPr>
                <a:spLocks/>
              </p:cNvSpPr>
              <p:nvPr/>
            </p:nvSpPr>
            <p:spPr bwMode="auto">
              <a:xfrm>
                <a:off x="4756" y="2182"/>
                <a:ext cx="223" cy="82"/>
              </a:xfrm>
              <a:custGeom>
                <a:avLst/>
                <a:gdLst>
                  <a:gd name="T0" fmla="*/ 0 w 637"/>
                  <a:gd name="T1" fmla="*/ 0 h 232"/>
                  <a:gd name="T2" fmla="*/ 0 w 637"/>
                  <a:gd name="T3" fmla="*/ 0 h 232"/>
                  <a:gd name="T4" fmla="*/ 0 w 637"/>
                  <a:gd name="T5" fmla="*/ 0 h 232"/>
                  <a:gd name="T6" fmla="*/ 0 w 637"/>
                  <a:gd name="T7" fmla="*/ 0 h 232"/>
                  <a:gd name="T8" fmla="*/ 0 w 637"/>
                  <a:gd name="T9" fmla="*/ 0 h 232"/>
                  <a:gd name="T10" fmla="*/ 0 w 637"/>
                  <a:gd name="T11" fmla="*/ 0 h 232"/>
                  <a:gd name="T12" fmla="*/ 0 w 637"/>
                  <a:gd name="T13" fmla="*/ 0 h 232"/>
                  <a:gd name="T14" fmla="*/ 0 w 637"/>
                  <a:gd name="T15" fmla="*/ 0 h 232"/>
                  <a:gd name="T16" fmla="*/ 0 w 637"/>
                  <a:gd name="T17" fmla="*/ 0 h 232"/>
                  <a:gd name="T18" fmla="*/ 0 w 637"/>
                  <a:gd name="T19" fmla="*/ 0 h 232"/>
                  <a:gd name="T20" fmla="*/ 0 w 637"/>
                  <a:gd name="T21" fmla="*/ 0 h 232"/>
                  <a:gd name="T22" fmla="*/ 0 w 637"/>
                  <a:gd name="T23" fmla="*/ 0 h 232"/>
                  <a:gd name="T24" fmla="*/ 0 w 637"/>
                  <a:gd name="T25" fmla="*/ 0 h 232"/>
                  <a:gd name="T26" fmla="*/ 0 w 637"/>
                  <a:gd name="T27" fmla="*/ 0 h 232"/>
                  <a:gd name="T28" fmla="*/ 0 w 637"/>
                  <a:gd name="T29" fmla="*/ 0 h 232"/>
                  <a:gd name="T30" fmla="*/ 0 w 637"/>
                  <a:gd name="T31" fmla="*/ 0 h 232"/>
                  <a:gd name="T32" fmla="*/ 0 w 637"/>
                  <a:gd name="T33" fmla="*/ 0 h 232"/>
                  <a:gd name="T34" fmla="*/ 0 w 637"/>
                  <a:gd name="T35" fmla="*/ 0 h 232"/>
                  <a:gd name="T36" fmla="*/ 0 w 637"/>
                  <a:gd name="T37" fmla="*/ 0 h 232"/>
                  <a:gd name="T38" fmla="*/ 0 w 637"/>
                  <a:gd name="T39" fmla="*/ 0 h 232"/>
                  <a:gd name="T40" fmla="*/ 0 w 637"/>
                  <a:gd name="T41" fmla="*/ 0 h 232"/>
                  <a:gd name="T42" fmla="*/ 0 w 637"/>
                  <a:gd name="T43" fmla="*/ 0 h 232"/>
                  <a:gd name="T44" fmla="*/ 0 w 637"/>
                  <a:gd name="T45" fmla="*/ 0 h 232"/>
                  <a:gd name="T46" fmla="*/ 0 w 637"/>
                  <a:gd name="T47" fmla="*/ 0 h 232"/>
                  <a:gd name="T48" fmla="*/ 0 w 637"/>
                  <a:gd name="T49" fmla="*/ 0 h 232"/>
                  <a:gd name="T50" fmla="*/ 0 w 637"/>
                  <a:gd name="T51" fmla="*/ 0 h 232"/>
                  <a:gd name="T52" fmla="*/ 0 w 637"/>
                  <a:gd name="T53" fmla="*/ 0 h 232"/>
                  <a:gd name="T54" fmla="*/ 0 w 637"/>
                  <a:gd name="T55" fmla="*/ 0 h 232"/>
                  <a:gd name="T56" fmla="*/ 0 w 637"/>
                  <a:gd name="T57" fmla="*/ 0 h 232"/>
                  <a:gd name="T58" fmla="*/ 0 w 637"/>
                  <a:gd name="T59" fmla="*/ 0 h 232"/>
                  <a:gd name="T60" fmla="*/ 0 w 637"/>
                  <a:gd name="T61" fmla="*/ 0 h 232"/>
                  <a:gd name="T62" fmla="*/ 0 w 637"/>
                  <a:gd name="T63" fmla="*/ 0 h 232"/>
                  <a:gd name="T64" fmla="*/ 0 w 637"/>
                  <a:gd name="T65" fmla="*/ 0 h 232"/>
                  <a:gd name="T66" fmla="*/ 0 w 637"/>
                  <a:gd name="T67" fmla="*/ 0 h 232"/>
                  <a:gd name="T68" fmla="*/ 0 w 637"/>
                  <a:gd name="T69" fmla="*/ 0 h 232"/>
                  <a:gd name="T70" fmla="*/ 0 w 637"/>
                  <a:gd name="T71" fmla="*/ 0 h 232"/>
                  <a:gd name="T72" fmla="*/ 0 w 637"/>
                  <a:gd name="T73" fmla="*/ 0 h 232"/>
                  <a:gd name="T74" fmla="*/ 0 w 637"/>
                  <a:gd name="T75" fmla="*/ 0 h 232"/>
                  <a:gd name="T76" fmla="*/ 0 w 637"/>
                  <a:gd name="T77" fmla="*/ 0 h 232"/>
                  <a:gd name="T78" fmla="*/ 0 w 637"/>
                  <a:gd name="T79" fmla="*/ 0 h 232"/>
                  <a:gd name="T80" fmla="*/ 0 w 637"/>
                  <a:gd name="T81" fmla="*/ 0 h 232"/>
                  <a:gd name="T82" fmla="*/ 0 w 637"/>
                  <a:gd name="T83" fmla="*/ 0 h 232"/>
                  <a:gd name="T84" fmla="*/ 0 w 637"/>
                  <a:gd name="T85" fmla="*/ 0 h 232"/>
                  <a:gd name="T86" fmla="*/ 0 w 637"/>
                  <a:gd name="T87" fmla="*/ 0 h 232"/>
                  <a:gd name="T88" fmla="*/ 0 w 637"/>
                  <a:gd name="T89" fmla="*/ 0 h 232"/>
                  <a:gd name="T90" fmla="*/ 0 w 637"/>
                  <a:gd name="T91" fmla="*/ 0 h 232"/>
                  <a:gd name="T92" fmla="*/ 0 w 637"/>
                  <a:gd name="T93" fmla="*/ 0 h 232"/>
                  <a:gd name="T94" fmla="*/ 0 w 637"/>
                  <a:gd name="T95" fmla="*/ 0 h 232"/>
                  <a:gd name="T96" fmla="*/ 0 w 637"/>
                  <a:gd name="T97" fmla="*/ 0 h 232"/>
                  <a:gd name="T98" fmla="*/ 0 w 637"/>
                  <a:gd name="T99" fmla="*/ 0 h 232"/>
                  <a:gd name="T100" fmla="*/ 0 w 637"/>
                  <a:gd name="T101" fmla="*/ 0 h 232"/>
                  <a:gd name="T102" fmla="*/ 0 w 637"/>
                  <a:gd name="T103" fmla="*/ 0 h 232"/>
                  <a:gd name="T104" fmla="*/ 0 w 637"/>
                  <a:gd name="T105" fmla="*/ 0 h 232"/>
                  <a:gd name="T106" fmla="*/ 0 w 637"/>
                  <a:gd name="T107" fmla="*/ 0 h 232"/>
                  <a:gd name="T108" fmla="*/ 0 w 637"/>
                  <a:gd name="T109" fmla="*/ 0 h 232"/>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w 637"/>
                  <a:gd name="T166" fmla="*/ 0 h 232"/>
                  <a:gd name="T167" fmla="*/ 637 w 637"/>
                  <a:gd name="T168" fmla="*/ 232 h 232"/>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T165" t="T166" r="T167" b="T168"/>
                <a:pathLst>
                  <a:path w="637" h="232">
                    <a:moveTo>
                      <a:pt x="625" y="135"/>
                    </a:moveTo>
                    <a:lnTo>
                      <a:pt x="621" y="140"/>
                    </a:lnTo>
                    <a:lnTo>
                      <a:pt x="619" y="146"/>
                    </a:lnTo>
                    <a:lnTo>
                      <a:pt x="616" y="148"/>
                    </a:lnTo>
                    <a:lnTo>
                      <a:pt x="612" y="154"/>
                    </a:lnTo>
                    <a:lnTo>
                      <a:pt x="608" y="155"/>
                    </a:lnTo>
                    <a:lnTo>
                      <a:pt x="604" y="157"/>
                    </a:lnTo>
                    <a:lnTo>
                      <a:pt x="599" y="159"/>
                    </a:lnTo>
                    <a:lnTo>
                      <a:pt x="593" y="161"/>
                    </a:lnTo>
                    <a:lnTo>
                      <a:pt x="589" y="161"/>
                    </a:lnTo>
                    <a:lnTo>
                      <a:pt x="585" y="161"/>
                    </a:lnTo>
                    <a:lnTo>
                      <a:pt x="581" y="161"/>
                    </a:lnTo>
                    <a:lnTo>
                      <a:pt x="578" y="163"/>
                    </a:lnTo>
                    <a:lnTo>
                      <a:pt x="572" y="163"/>
                    </a:lnTo>
                    <a:lnTo>
                      <a:pt x="568" y="163"/>
                    </a:lnTo>
                    <a:lnTo>
                      <a:pt x="562" y="165"/>
                    </a:lnTo>
                    <a:lnTo>
                      <a:pt x="559" y="167"/>
                    </a:lnTo>
                    <a:lnTo>
                      <a:pt x="553" y="167"/>
                    </a:lnTo>
                    <a:lnTo>
                      <a:pt x="547" y="169"/>
                    </a:lnTo>
                    <a:lnTo>
                      <a:pt x="540" y="169"/>
                    </a:lnTo>
                    <a:lnTo>
                      <a:pt x="534" y="171"/>
                    </a:lnTo>
                    <a:lnTo>
                      <a:pt x="526" y="174"/>
                    </a:lnTo>
                    <a:lnTo>
                      <a:pt x="521" y="176"/>
                    </a:lnTo>
                    <a:lnTo>
                      <a:pt x="511" y="178"/>
                    </a:lnTo>
                    <a:lnTo>
                      <a:pt x="505" y="182"/>
                    </a:lnTo>
                    <a:lnTo>
                      <a:pt x="500" y="182"/>
                    </a:lnTo>
                    <a:lnTo>
                      <a:pt x="496" y="184"/>
                    </a:lnTo>
                    <a:lnTo>
                      <a:pt x="492" y="184"/>
                    </a:lnTo>
                    <a:lnTo>
                      <a:pt x="488" y="186"/>
                    </a:lnTo>
                    <a:lnTo>
                      <a:pt x="481" y="188"/>
                    </a:lnTo>
                    <a:lnTo>
                      <a:pt x="473" y="192"/>
                    </a:lnTo>
                    <a:lnTo>
                      <a:pt x="469" y="192"/>
                    </a:lnTo>
                    <a:lnTo>
                      <a:pt x="465" y="193"/>
                    </a:lnTo>
                    <a:lnTo>
                      <a:pt x="462" y="193"/>
                    </a:lnTo>
                    <a:lnTo>
                      <a:pt x="458" y="195"/>
                    </a:lnTo>
                    <a:lnTo>
                      <a:pt x="452" y="197"/>
                    </a:lnTo>
                    <a:lnTo>
                      <a:pt x="446" y="199"/>
                    </a:lnTo>
                    <a:lnTo>
                      <a:pt x="439" y="201"/>
                    </a:lnTo>
                    <a:lnTo>
                      <a:pt x="433" y="203"/>
                    </a:lnTo>
                    <a:lnTo>
                      <a:pt x="427" y="205"/>
                    </a:lnTo>
                    <a:lnTo>
                      <a:pt x="420" y="207"/>
                    </a:lnTo>
                    <a:lnTo>
                      <a:pt x="414" y="209"/>
                    </a:lnTo>
                    <a:lnTo>
                      <a:pt x="408" y="211"/>
                    </a:lnTo>
                    <a:lnTo>
                      <a:pt x="403" y="213"/>
                    </a:lnTo>
                    <a:lnTo>
                      <a:pt x="397" y="214"/>
                    </a:lnTo>
                    <a:lnTo>
                      <a:pt x="391" y="214"/>
                    </a:lnTo>
                    <a:lnTo>
                      <a:pt x="386" y="216"/>
                    </a:lnTo>
                    <a:lnTo>
                      <a:pt x="378" y="216"/>
                    </a:lnTo>
                    <a:lnTo>
                      <a:pt x="372" y="218"/>
                    </a:lnTo>
                    <a:lnTo>
                      <a:pt x="365" y="218"/>
                    </a:lnTo>
                    <a:lnTo>
                      <a:pt x="359" y="220"/>
                    </a:lnTo>
                    <a:lnTo>
                      <a:pt x="351" y="220"/>
                    </a:lnTo>
                    <a:lnTo>
                      <a:pt x="344" y="222"/>
                    </a:lnTo>
                    <a:lnTo>
                      <a:pt x="340" y="222"/>
                    </a:lnTo>
                    <a:lnTo>
                      <a:pt x="336" y="222"/>
                    </a:lnTo>
                    <a:lnTo>
                      <a:pt x="332" y="222"/>
                    </a:lnTo>
                    <a:lnTo>
                      <a:pt x="329" y="224"/>
                    </a:lnTo>
                    <a:lnTo>
                      <a:pt x="325" y="224"/>
                    </a:lnTo>
                    <a:lnTo>
                      <a:pt x="321" y="224"/>
                    </a:lnTo>
                    <a:lnTo>
                      <a:pt x="315" y="226"/>
                    </a:lnTo>
                    <a:lnTo>
                      <a:pt x="313" y="226"/>
                    </a:lnTo>
                    <a:lnTo>
                      <a:pt x="308" y="226"/>
                    </a:lnTo>
                    <a:lnTo>
                      <a:pt x="302" y="226"/>
                    </a:lnTo>
                    <a:lnTo>
                      <a:pt x="298" y="226"/>
                    </a:lnTo>
                    <a:lnTo>
                      <a:pt x="294" y="228"/>
                    </a:lnTo>
                    <a:lnTo>
                      <a:pt x="289" y="228"/>
                    </a:lnTo>
                    <a:lnTo>
                      <a:pt x="285" y="228"/>
                    </a:lnTo>
                    <a:lnTo>
                      <a:pt x="279" y="228"/>
                    </a:lnTo>
                    <a:lnTo>
                      <a:pt x="275" y="228"/>
                    </a:lnTo>
                    <a:lnTo>
                      <a:pt x="268" y="228"/>
                    </a:lnTo>
                    <a:lnTo>
                      <a:pt x="264" y="228"/>
                    </a:lnTo>
                    <a:lnTo>
                      <a:pt x="256" y="228"/>
                    </a:lnTo>
                    <a:lnTo>
                      <a:pt x="253" y="228"/>
                    </a:lnTo>
                    <a:lnTo>
                      <a:pt x="247" y="228"/>
                    </a:lnTo>
                    <a:lnTo>
                      <a:pt x="241" y="228"/>
                    </a:lnTo>
                    <a:lnTo>
                      <a:pt x="235" y="228"/>
                    </a:lnTo>
                    <a:lnTo>
                      <a:pt x="230" y="230"/>
                    </a:lnTo>
                    <a:lnTo>
                      <a:pt x="224" y="230"/>
                    </a:lnTo>
                    <a:lnTo>
                      <a:pt x="218" y="230"/>
                    </a:lnTo>
                    <a:lnTo>
                      <a:pt x="213" y="230"/>
                    </a:lnTo>
                    <a:lnTo>
                      <a:pt x="207" y="230"/>
                    </a:lnTo>
                    <a:lnTo>
                      <a:pt x="201" y="230"/>
                    </a:lnTo>
                    <a:lnTo>
                      <a:pt x="195" y="230"/>
                    </a:lnTo>
                    <a:lnTo>
                      <a:pt x="190" y="230"/>
                    </a:lnTo>
                    <a:lnTo>
                      <a:pt x="186" y="230"/>
                    </a:lnTo>
                    <a:lnTo>
                      <a:pt x="178" y="230"/>
                    </a:lnTo>
                    <a:lnTo>
                      <a:pt x="173" y="230"/>
                    </a:lnTo>
                    <a:lnTo>
                      <a:pt x="167" y="230"/>
                    </a:lnTo>
                    <a:lnTo>
                      <a:pt x="163" y="230"/>
                    </a:lnTo>
                    <a:lnTo>
                      <a:pt x="156" y="230"/>
                    </a:lnTo>
                    <a:lnTo>
                      <a:pt x="150" y="230"/>
                    </a:lnTo>
                    <a:lnTo>
                      <a:pt x="144" y="230"/>
                    </a:lnTo>
                    <a:lnTo>
                      <a:pt x="138" y="230"/>
                    </a:lnTo>
                    <a:lnTo>
                      <a:pt x="133" y="230"/>
                    </a:lnTo>
                    <a:lnTo>
                      <a:pt x="129" y="230"/>
                    </a:lnTo>
                    <a:lnTo>
                      <a:pt x="123" y="230"/>
                    </a:lnTo>
                    <a:lnTo>
                      <a:pt x="118" y="230"/>
                    </a:lnTo>
                    <a:lnTo>
                      <a:pt x="112" y="230"/>
                    </a:lnTo>
                    <a:lnTo>
                      <a:pt x="108" y="230"/>
                    </a:lnTo>
                    <a:lnTo>
                      <a:pt x="102" y="230"/>
                    </a:lnTo>
                    <a:lnTo>
                      <a:pt x="99" y="232"/>
                    </a:lnTo>
                    <a:lnTo>
                      <a:pt x="93" y="230"/>
                    </a:lnTo>
                    <a:lnTo>
                      <a:pt x="87" y="230"/>
                    </a:lnTo>
                    <a:lnTo>
                      <a:pt x="81" y="230"/>
                    </a:lnTo>
                    <a:lnTo>
                      <a:pt x="78" y="230"/>
                    </a:lnTo>
                    <a:lnTo>
                      <a:pt x="72" y="230"/>
                    </a:lnTo>
                    <a:lnTo>
                      <a:pt x="68" y="230"/>
                    </a:lnTo>
                    <a:lnTo>
                      <a:pt x="64" y="230"/>
                    </a:lnTo>
                    <a:lnTo>
                      <a:pt x="60" y="230"/>
                    </a:lnTo>
                    <a:lnTo>
                      <a:pt x="55" y="230"/>
                    </a:lnTo>
                    <a:lnTo>
                      <a:pt x="51" y="230"/>
                    </a:lnTo>
                    <a:lnTo>
                      <a:pt x="47" y="230"/>
                    </a:lnTo>
                    <a:lnTo>
                      <a:pt x="43" y="230"/>
                    </a:lnTo>
                    <a:lnTo>
                      <a:pt x="40" y="230"/>
                    </a:lnTo>
                    <a:lnTo>
                      <a:pt x="36" y="230"/>
                    </a:lnTo>
                    <a:lnTo>
                      <a:pt x="32" y="230"/>
                    </a:lnTo>
                    <a:lnTo>
                      <a:pt x="30" y="230"/>
                    </a:lnTo>
                    <a:lnTo>
                      <a:pt x="22" y="230"/>
                    </a:lnTo>
                    <a:lnTo>
                      <a:pt x="17" y="230"/>
                    </a:lnTo>
                    <a:lnTo>
                      <a:pt x="11" y="230"/>
                    </a:lnTo>
                    <a:lnTo>
                      <a:pt x="9" y="230"/>
                    </a:lnTo>
                    <a:lnTo>
                      <a:pt x="2" y="230"/>
                    </a:lnTo>
                    <a:lnTo>
                      <a:pt x="0" y="228"/>
                    </a:lnTo>
                    <a:lnTo>
                      <a:pt x="0" y="226"/>
                    </a:lnTo>
                    <a:lnTo>
                      <a:pt x="3" y="224"/>
                    </a:lnTo>
                    <a:lnTo>
                      <a:pt x="7" y="222"/>
                    </a:lnTo>
                    <a:lnTo>
                      <a:pt x="11" y="222"/>
                    </a:lnTo>
                    <a:lnTo>
                      <a:pt x="15" y="220"/>
                    </a:lnTo>
                    <a:lnTo>
                      <a:pt x="21" y="220"/>
                    </a:lnTo>
                    <a:lnTo>
                      <a:pt x="24" y="218"/>
                    </a:lnTo>
                    <a:lnTo>
                      <a:pt x="32" y="218"/>
                    </a:lnTo>
                    <a:lnTo>
                      <a:pt x="38" y="216"/>
                    </a:lnTo>
                    <a:lnTo>
                      <a:pt x="45" y="214"/>
                    </a:lnTo>
                    <a:lnTo>
                      <a:pt x="49" y="214"/>
                    </a:lnTo>
                    <a:lnTo>
                      <a:pt x="53" y="213"/>
                    </a:lnTo>
                    <a:lnTo>
                      <a:pt x="59" y="213"/>
                    </a:lnTo>
                    <a:lnTo>
                      <a:pt x="62" y="213"/>
                    </a:lnTo>
                    <a:lnTo>
                      <a:pt x="66" y="213"/>
                    </a:lnTo>
                    <a:lnTo>
                      <a:pt x="70" y="211"/>
                    </a:lnTo>
                    <a:lnTo>
                      <a:pt x="76" y="211"/>
                    </a:lnTo>
                    <a:lnTo>
                      <a:pt x="80" y="211"/>
                    </a:lnTo>
                    <a:lnTo>
                      <a:pt x="83" y="209"/>
                    </a:lnTo>
                    <a:lnTo>
                      <a:pt x="89" y="209"/>
                    </a:lnTo>
                    <a:lnTo>
                      <a:pt x="93" y="207"/>
                    </a:lnTo>
                    <a:lnTo>
                      <a:pt x="99" y="207"/>
                    </a:lnTo>
                    <a:lnTo>
                      <a:pt x="102" y="207"/>
                    </a:lnTo>
                    <a:lnTo>
                      <a:pt x="108" y="205"/>
                    </a:lnTo>
                    <a:lnTo>
                      <a:pt x="112" y="205"/>
                    </a:lnTo>
                    <a:lnTo>
                      <a:pt x="118" y="205"/>
                    </a:lnTo>
                    <a:lnTo>
                      <a:pt x="123" y="205"/>
                    </a:lnTo>
                    <a:lnTo>
                      <a:pt x="129" y="203"/>
                    </a:lnTo>
                    <a:lnTo>
                      <a:pt x="133" y="203"/>
                    </a:lnTo>
                    <a:lnTo>
                      <a:pt x="138" y="203"/>
                    </a:lnTo>
                    <a:lnTo>
                      <a:pt x="144" y="203"/>
                    </a:lnTo>
                    <a:lnTo>
                      <a:pt x="150" y="201"/>
                    </a:lnTo>
                    <a:lnTo>
                      <a:pt x="156" y="201"/>
                    </a:lnTo>
                    <a:lnTo>
                      <a:pt x="161" y="201"/>
                    </a:lnTo>
                    <a:lnTo>
                      <a:pt x="165" y="199"/>
                    </a:lnTo>
                    <a:lnTo>
                      <a:pt x="171" y="199"/>
                    </a:lnTo>
                    <a:lnTo>
                      <a:pt x="176" y="199"/>
                    </a:lnTo>
                    <a:lnTo>
                      <a:pt x="182" y="199"/>
                    </a:lnTo>
                    <a:lnTo>
                      <a:pt x="188" y="197"/>
                    </a:lnTo>
                    <a:lnTo>
                      <a:pt x="194" y="197"/>
                    </a:lnTo>
                    <a:lnTo>
                      <a:pt x="197" y="197"/>
                    </a:lnTo>
                    <a:lnTo>
                      <a:pt x="205" y="197"/>
                    </a:lnTo>
                    <a:lnTo>
                      <a:pt x="209" y="195"/>
                    </a:lnTo>
                    <a:lnTo>
                      <a:pt x="214" y="195"/>
                    </a:lnTo>
                    <a:lnTo>
                      <a:pt x="220" y="195"/>
                    </a:lnTo>
                    <a:lnTo>
                      <a:pt x="226" y="195"/>
                    </a:lnTo>
                    <a:lnTo>
                      <a:pt x="232" y="193"/>
                    </a:lnTo>
                    <a:lnTo>
                      <a:pt x="237" y="193"/>
                    </a:lnTo>
                    <a:lnTo>
                      <a:pt x="241" y="193"/>
                    </a:lnTo>
                    <a:lnTo>
                      <a:pt x="249" y="193"/>
                    </a:lnTo>
                    <a:lnTo>
                      <a:pt x="253" y="192"/>
                    </a:lnTo>
                    <a:lnTo>
                      <a:pt x="258" y="192"/>
                    </a:lnTo>
                    <a:lnTo>
                      <a:pt x="262" y="190"/>
                    </a:lnTo>
                    <a:lnTo>
                      <a:pt x="268" y="190"/>
                    </a:lnTo>
                    <a:lnTo>
                      <a:pt x="272" y="188"/>
                    </a:lnTo>
                    <a:lnTo>
                      <a:pt x="277" y="188"/>
                    </a:lnTo>
                    <a:lnTo>
                      <a:pt x="281" y="186"/>
                    </a:lnTo>
                    <a:lnTo>
                      <a:pt x="287" y="186"/>
                    </a:lnTo>
                    <a:lnTo>
                      <a:pt x="291" y="184"/>
                    </a:lnTo>
                    <a:lnTo>
                      <a:pt x="296" y="184"/>
                    </a:lnTo>
                    <a:lnTo>
                      <a:pt x="300" y="182"/>
                    </a:lnTo>
                    <a:lnTo>
                      <a:pt x="306" y="182"/>
                    </a:lnTo>
                    <a:lnTo>
                      <a:pt x="310" y="180"/>
                    </a:lnTo>
                    <a:lnTo>
                      <a:pt x="315" y="180"/>
                    </a:lnTo>
                    <a:lnTo>
                      <a:pt x="319" y="178"/>
                    </a:lnTo>
                    <a:lnTo>
                      <a:pt x="325" y="178"/>
                    </a:lnTo>
                    <a:lnTo>
                      <a:pt x="329" y="176"/>
                    </a:lnTo>
                    <a:lnTo>
                      <a:pt x="332" y="174"/>
                    </a:lnTo>
                    <a:lnTo>
                      <a:pt x="336" y="173"/>
                    </a:lnTo>
                    <a:lnTo>
                      <a:pt x="342" y="173"/>
                    </a:lnTo>
                    <a:lnTo>
                      <a:pt x="346" y="171"/>
                    </a:lnTo>
                    <a:lnTo>
                      <a:pt x="349" y="169"/>
                    </a:lnTo>
                    <a:lnTo>
                      <a:pt x="353" y="167"/>
                    </a:lnTo>
                    <a:lnTo>
                      <a:pt x="359" y="167"/>
                    </a:lnTo>
                    <a:lnTo>
                      <a:pt x="361" y="165"/>
                    </a:lnTo>
                    <a:lnTo>
                      <a:pt x="367" y="163"/>
                    </a:lnTo>
                    <a:lnTo>
                      <a:pt x="370" y="161"/>
                    </a:lnTo>
                    <a:lnTo>
                      <a:pt x="374" y="161"/>
                    </a:lnTo>
                    <a:lnTo>
                      <a:pt x="378" y="159"/>
                    </a:lnTo>
                    <a:lnTo>
                      <a:pt x="382" y="157"/>
                    </a:lnTo>
                    <a:lnTo>
                      <a:pt x="388" y="155"/>
                    </a:lnTo>
                    <a:lnTo>
                      <a:pt x="391" y="155"/>
                    </a:lnTo>
                    <a:lnTo>
                      <a:pt x="397" y="152"/>
                    </a:lnTo>
                    <a:lnTo>
                      <a:pt x="405" y="148"/>
                    </a:lnTo>
                    <a:lnTo>
                      <a:pt x="412" y="144"/>
                    </a:lnTo>
                    <a:lnTo>
                      <a:pt x="420" y="140"/>
                    </a:lnTo>
                    <a:lnTo>
                      <a:pt x="426" y="136"/>
                    </a:lnTo>
                    <a:lnTo>
                      <a:pt x="433" y="135"/>
                    </a:lnTo>
                    <a:lnTo>
                      <a:pt x="441" y="131"/>
                    </a:lnTo>
                    <a:lnTo>
                      <a:pt x="448" y="127"/>
                    </a:lnTo>
                    <a:lnTo>
                      <a:pt x="454" y="123"/>
                    </a:lnTo>
                    <a:lnTo>
                      <a:pt x="460" y="121"/>
                    </a:lnTo>
                    <a:lnTo>
                      <a:pt x="465" y="116"/>
                    </a:lnTo>
                    <a:lnTo>
                      <a:pt x="473" y="114"/>
                    </a:lnTo>
                    <a:lnTo>
                      <a:pt x="479" y="110"/>
                    </a:lnTo>
                    <a:lnTo>
                      <a:pt x="484" y="108"/>
                    </a:lnTo>
                    <a:lnTo>
                      <a:pt x="490" y="104"/>
                    </a:lnTo>
                    <a:lnTo>
                      <a:pt x="496" y="102"/>
                    </a:lnTo>
                    <a:lnTo>
                      <a:pt x="502" y="98"/>
                    </a:lnTo>
                    <a:lnTo>
                      <a:pt x="507" y="95"/>
                    </a:lnTo>
                    <a:lnTo>
                      <a:pt x="511" y="91"/>
                    </a:lnTo>
                    <a:lnTo>
                      <a:pt x="517" y="87"/>
                    </a:lnTo>
                    <a:lnTo>
                      <a:pt x="523" y="83"/>
                    </a:lnTo>
                    <a:lnTo>
                      <a:pt x="528" y="79"/>
                    </a:lnTo>
                    <a:lnTo>
                      <a:pt x="532" y="74"/>
                    </a:lnTo>
                    <a:lnTo>
                      <a:pt x="538" y="72"/>
                    </a:lnTo>
                    <a:lnTo>
                      <a:pt x="543" y="66"/>
                    </a:lnTo>
                    <a:lnTo>
                      <a:pt x="547" y="62"/>
                    </a:lnTo>
                    <a:lnTo>
                      <a:pt x="553" y="59"/>
                    </a:lnTo>
                    <a:lnTo>
                      <a:pt x="559" y="53"/>
                    </a:lnTo>
                    <a:lnTo>
                      <a:pt x="562" y="49"/>
                    </a:lnTo>
                    <a:lnTo>
                      <a:pt x="566" y="45"/>
                    </a:lnTo>
                    <a:lnTo>
                      <a:pt x="572" y="41"/>
                    </a:lnTo>
                    <a:lnTo>
                      <a:pt x="576" y="38"/>
                    </a:lnTo>
                    <a:lnTo>
                      <a:pt x="580" y="34"/>
                    </a:lnTo>
                    <a:lnTo>
                      <a:pt x="583" y="30"/>
                    </a:lnTo>
                    <a:lnTo>
                      <a:pt x="587" y="26"/>
                    </a:lnTo>
                    <a:lnTo>
                      <a:pt x="591" y="22"/>
                    </a:lnTo>
                    <a:lnTo>
                      <a:pt x="599" y="15"/>
                    </a:lnTo>
                    <a:lnTo>
                      <a:pt x="604" y="11"/>
                    </a:lnTo>
                    <a:lnTo>
                      <a:pt x="610" y="5"/>
                    </a:lnTo>
                    <a:lnTo>
                      <a:pt x="614" y="2"/>
                    </a:lnTo>
                    <a:lnTo>
                      <a:pt x="619" y="0"/>
                    </a:lnTo>
                    <a:lnTo>
                      <a:pt x="623" y="2"/>
                    </a:lnTo>
                    <a:lnTo>
                      <a:pt x="625" y="2"/>
                    </a:lnTo>
                    <a:lnTo>
                      <a:pt x="627" y="5"/>
                    </a:lnTo>
                    <a:lnTo>
                      <a:pt x="629" y="9"/>
                    </a:lnTo>
                    <a:lnTo>
                      <a:pt x="633" y="17"/>
                    </a:lnTo>
                    <a:lnTo>
                      <a:pt x="633" y="19"/>
                    </a:lnTo>
                    <a:lnTo>
                      <a:pt x="633" y="22"/>
                    </a:lnTo>
                    <a:lnTo>
                      <a:pt x="633" y="28"/>
                    </a:lnTo>
                    <a:lnTo>
                      <a:pt x="635" y="32"/>
                    </a:lnTo>
                    <a:lnTo>
                      <a:pt x="635" y="36"/>
                    </a:lnTo>
                    <a:lnTo>
                      <a:pt x="635" y="41"/>
                    </a:lnTo>
                    <a:lnTo>
                      <a:pt x="635" y="47"/>
                    </a:lnTo>
                    <a:lnTo>
                      <a:pt x="637" y="53"/>
                    </a:lnTo>
                    <a:lnTo>
                      <a:pt x="635" y="59"/>
                    </a:lnTo>
                    <a:lnTo>
                      <a:pt x="635" y="64"/>
                    </a:lnTo>
                    <a:lnTo>
                      <a:pt x="635" y="68"/>
                    </a:lnTo>
                    <a:lnTo>
                      <a:pt x="635" y="74"/>
                    </a:lnTo>
                    <a:lnTo>
                      <a:pt x="635" y="79"/>
                    </a:lnTo>
                    <a:lnTo>
                      <a:pt x="635" y="85"/>
                    </a:lnTo>
                    <a:lnTo>
                      <a:pt x="633" y="91"/>
                    </a:lnTo>
                    <a:lnTo>
                      <a:pt x="633" y="97"/>
                    </a:lnTo>
                    <a:lnTo>
                      <a:pt x="633" y="102"/>
                    </a:lnTo>
                    <a:lnTo>
                      <a:pt x="631" y="106"/>
                    </a:lnTo>
                    <a:lnTo>
                      <a:pt x="631" y="112"/>
                    </a:lnTo>
                    <a:lnTo>
                      <a:pt x="629" y="117"/>
                    </a:lnTo>
                    <a:lnTo>
                      <a:pt x="629" y="121"/>
                    </a:lnTo>
                    <a:lnTo>
                      <a:pt x="627" y="125"/>
                    </a:lnTo>
                    <a:lnTo>
                      <a:pt x="627" y="131"/>
                    </a:lnTo>
                    <a:lnTo>
                      <a:pt x="625" y="135"/>
                    </a:lnTo>
                    <a:close/>
                  </a:path>
                </a:pathLst>
              </a:custGeom>
              <a:solidFill>
                <a:schemeClr val="bg1"/>
              </a:solidFill>
              <a:ln>
                <a:noFill/>
              </a:ln>
              <a:extLst>
                <a:ext uri="{91240B29-F687-4f45-9708-019B960494DF}">
                  <a14:hiddenLine xmlns="" xmlns:a14="http://schemas.microsoft.com/office/drawing/2010/main" w="9525">
                    <a:solidFill>
                      <a:srgbClr val="000000"/>
                    </a:solidFill>
                    <a:round/>
                    <a:headEnd/>
                    <a:tailEnd/>
                  </a14:hiddenLine>
                </a:ext>
              </a:extLst>
            </p:spPr>
            <p:txBody>
              <a:bodyPr/>
              <a:lstStyle/>
              <a:p>
                <a:endParaRPr lang="en-US"/>
              </a:p>
            </p:txBody>
          </p:sp>
          <p:sp>
            <p:nvSpPr>
              <p:cNvPr id="64538" name="Freeform 75"/>
              <p:cNvSpPr>
                <a:spLocks/>
              </p:cNvSpPr>
              <p:nvPr/>
            </p:nvSpPr>
            <p:spPr bwMode="auto">
              <a:xfrm>
                <a:off x="4523" y="2366"/>
                <a:ext cx="194" cy="118"/>
              </a:xfrm>
              <a:custGeom>
                <a:avLst/>
                <a:gdLst>
                  <a:gd name="T0" fmla="*/ 0 w 553"/>
                  <a:gd name="T1" fmla="*/ 0 h 337"/>
                  <a:gd name="T2" fmla="*/ 0 w 553"/>
                  <a:gd name="T3" fmla="*/ 0 h 337"/>
                  <a:gd name="T4" fmla="*/ 0 w 553"/>
                  <a:gd name="T5" fmla="*/ 0 h 337"/>
                  <a:gd name="T6" fmla="*/ 0 w 553"/>
                  <a:gd name="T7" fmla="*/ 0 h 337"/>
                  <a:gd name="T8" fmla="*/ 0 w 553"/>
                  <a:gd name="T9" fmla="*/ 0 h 337"/>
                  <a:gd name="T10" fmla="*/ 0 w 553"/>
                  <a:gd name="T11" fmla="*/ 0 h 337"/>
                  <a:gd name="T12" fmla="*/ 0 w 553"/>
                  <a:gd name="T13" fmla="*/ 0 h 337"/>
                  <a:gd name="T14" fmla="*/ 0 w 553"/>
                  <a:gd name="T15" fmla="*/ 0 h 337"/>
                  <a:gd name="T16" fmla="*/ 0 w 553"/>
                  <a:gd name="T17" fmla="*/ 0 h 337"/>
                  <a:gd name="T18" fmla="*/ 0 w 553"/>
                  <a:gd name="T19" fmla="*/ 0 h 337"/>
                  <a:gd name="T20" fmla="*/ 0 w 553"/>
                  <a:gd name="T21" fmla="*/ 0 h 337"/>
                  <a:gd name="T22" fmla="*/ 0 w 553"/>
                  <a:gd name="T23" fmla="*/ 0 h 337"/>
                  <a:gd name="T24" fmla="*/ 0 w 553"/>
                  <a:gd name="T25" fmla="*/ 0 h 337"/>
                  <a:gd name="T26" fmla="*/ 0 w 553"/>
                  <a:gd name="T27" fmla="*/ 0 h 337"/>
                  <a:gd name="T28" fmla="*/ 0 w 553"/>
                  <a:gd name="T29" fmla="*/ 0 h 337"/>
                  <a:gd name="T30" fmla="*/ 0 w 553"/>
                  <a:gd name="T31" fmla="*/ 0 h 337"/>
                  <a:gd name="T32" fmla="*/ 0 w 553"/>
                  <a:gd name="T33" fmla="*/ 0 h 337"/>
                  <a:gd name="T34" fmla="*/ 0 w 553"/>
                  <a:gd name="T35" fmla="*/ 0 h 337"/>
                  <a:gd name="T36" fmla="*/ 0 w 553"/>
                  <a:gd name="T37" fmla="*/ 0 h 337"/>
                  <a:gd name="T38" fmla="*/ 0 w 553"/>
                  <a:gd name="T39" fmla="*/ 0 h 337"/>
                  <a:gd name="T40" fmla="*/ 0 w 553"/>
                  <a:gd name="T41" fmla="*/ 0 h 337"/>
                  <a:gd name="T42" fmla="*/ 0 w 553"/>
                  <a:gd name="T43" fmla="*/ 0 h 337"/>
                  <a:gd name="T44" fmla="*/ 0 w 553"/>
                  <a:gd name="T45" fmla="*/ 0 h 337"/>
                  <a:gd name="T46" fmla="*/ 0 w 553"/>
                  <a:gd name="T47" fmla="*/ 0 h 337"/>
                  <a:gd name="T48" fmla="*/ 0 w 553"/>
                  <a:gd name="T49" fmla="*/ 0 h 337"/>
                  <a:gd name="T50" fmla="*/ 0 w 553"/>
                  <a:gd name="T51" fmla="*/ 0 h 337"/>
                  <a:gd name="T52" fmla="*/ 0 w 553"/>
                  <a:gd name="T53" fmla="*/ 0 h 337"/>
                  <a:gd name="T54" fmla="*/ 0 w 553"/>
                  <a:gd name="T55" fmla="*/ 0 h 337"/>
                  <a:gd name="T56" fmla="*/ 0 w 553"/>
                  <a:gd name="T57" fmla="*/ 0 h 337"/>
                  <a:gd name="T58" fmla="*/ 0 w 553"/>
                  <a:gd name="T59" fmla="*/ 0 h 337"/>
                  <a:gd name="T60" fmla="*/ 0 w 553"/>
                  <a:gd name="T61" fmla="*/ 0 h 337"/>
                  <a:gd name="T62" fmla="*/ 0 w 553"/>
                  <a:gd name="T63" fmla="*/ 0 h 337"/>
                  <a:gd name="T64" fmla="*/ 0 w 553"/>
                  <a:gd name="T65" fmla="*/ 0 h 337"/>
                  <a:gd name="T66" fmla="*/ 0 w 553"/>
                  <a:gd name="T67" fmla="*/ 0 h 337"/>
                  <a:gd name="T68" fmla="*/ 0 w 553"/>
                  <a:gd name="T69" fmla="*/ 0 h 337"/>
                  <a:gd name="T70" fmla="*/ 0 w 553"/>
                  <a:gd name="T71" fmla="*/ 0 h 337"/>
                  <a:gd name="T72" fmla="*/ 0 w 553"/>
                  <a:gd name="T73" fmla="*/ 0 h 337"/>
                  <a:gd name="T74" fmla="*/ 0 w 553"/>
                  <a:gd name="T75" fmla="*/ 0 h 337"/>
                  <a:gd name="T76" fmla="*/ 0 w 553"/>
                  <a:gd name="T77" fmla="*/ 0 h 337"/>
                  <a:gd name="T78" fmla="*/ 0 w 553"/>
                  <a:gd name="T79" fmla="*/ 0 h 337"/>
                  <a:gd name="T80" fmla="*/ 0 w 553"/>
                  <a:gd name="T81" fmla="*/ 0 h 337"/>
                  <a:gd name="T82" fmla="*/ 0 w 553"/>
                  <a:gd name="T83" fmla="*/ 0 h 337"/>
                  <a:gd name="T84" fmla="*/ 0 w 553"/>
                  <a:gd name="T85" fmla="*/ 0 h 337"/>
                  <a:gd name="T86" fmla="*/ 0 w 553"/>
                  <a:gd name="T87" fmla="*/ 0 h 337"/>
                  <a:gd name="T88" fmla="*/ 0 w 553"/>
                  <a:gd name="T89" fmla="*/ 0 h 337"/>
                  <a:gd name="T90" fmla="*/ 0 w 553"/>
                  <a:gd name="T91" fmla="*/ 0 h 337"/>
                  <a:gd name="T92" fmla="*/ 0 w 553"/>
                  <a:gd name="T93" fmla="*/ 0 h 337"/>
                  <a:gd name="T94" fmla="*/ 0 w 553"/>
                  <a:gd name="T95" fmla="*/ 0 h 337"/>
                  <a:gd name="T96" fmla="*/ 0 w 553"/>
                  <a:gd name="T97" fmla="*/ 0 h 337"/>
                  <a:gd name="T98" fmla="*/ 0 w 553"/>
                  <a:gd name="T99" fmla="*/ 0 h 337"/>
                  <a:gd name="T100" fmla="*/ 0 w 553"/>
                  <a:gd name="T101" fmla="*/ 0 h 337"/>
                  <a:gd name="T102" fmla="*/ 0 w 553"/>
                  <a:gd name="T103" fmla="*/ 0 h 337"/>
                  <a:gd name="T104" fmla="*/ 0 w 553"/>
                  <a:gd name="T105" fmla="*/ 0 h 337"/>
                  <a:gd name="T106" fmla="*/ 0 w 553"/>
                  <a:gd name="T107" fmla="*/ 0 h 337"/>
                  <a:gd name="T108" fmla="*/ 0 w 553"/>
                  <a:gd name="T109" fmla="*/ 0 h 337"/>
                  <a:gd name="T110" fmla="*/ 0 w 553"/>
                  <a:gd name="T111" fmla="*/ 0 h 337"/>
                  <a:gd name="T112" fmla="*/ 0 w 553"/>
                  <a:gd name="T113" fmla="*/ 0 h 337"/>
                  <a:gd name="T114" fmla="*/ 0 w 553"/>
                  <a:gd name="T115" fmla="*/ 0 h 337"/>
                  <a:gd name="T116" fmla="*/ 0 w 553"/>
                  <a:gd name="T117" fmla="*/ 0 h 337"/>
                  <a:gd name="T118" fmla="*/ 0 w 553"/>
                  <a:gd name="T119" fmla="*/ 0 h 337"/>
                  <a:gd name="T120" fmla="*/ 0 w 553"/>
                  <a:gd name="T121" fmla="*/ 0 h 337"/>
                  <a:gd name="T122" fmla="*/ 0 w 553"/>
                  <a:gd name="T123" fmla="*/ 0 h 337"/>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w 553"/>
                  <a:gd name="T187" fmla="*/ 0 h 337"/>
                  <a:gd name="T188" fmla="*/ 553 w 553"/>
                  <a:gd name="T189" fmla="*/ 337 h 337"/>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T186" t="T187" r="T188" b="T189"/>
                <a:pathLst>
                  <a:path w="553" h="337">
                    <a:moveTo>
                      <a:pt x="259" y="0"/>
                    </a:moveTo>
                    <a:lnTo>
                      <a:pt x="257" y="0"/>
                    </a:lnTo>
                    <a:lnTo>
                      <a:pt x="251" y="0"/>
                    </a:lnTo>
                    <a:lnTo>
                      <a:pt x="247" y="0"/>
                    </a:lnTo>
                    <a:lnTo>
                      <a:pt x="244" y="0"/>
                    </a:lnTo>
                    <a:lnTo>
                      <a:pt x="238" y="0"/>
                    </a:lnTo>
                    <a:lnTo>
                      <a:pt x="232" y="2"/>
                    </a:lnTo>
                    <a:lnTo>
                      <a:pt x="225" y="2"/>
                    </a:lnTo>
                    <a:lnTo>
                      <a:pt x="217" y="2"/>
                    </a:lnTo>
                    <a:lnTo>
                      <a:pt x="213" y="2"/>
                    </a:lnTo>
                    <a:lnTo>
                      <a:pt x="211" y="2"/>
                    </a:lnTo>
                    <a:lnTo>
                      <a:pt x="206" y="4"/>
                    </a:lnTo>
                    <a:lnTo>
                      <a:pt x="204" y="4"/>
                    </a:lnTo>
                    <a:lnTo>
                      <a:pt x="198" y="4"/>
                    </a:lnTo>
                    <a:lnTo>
                      <a:pt x="194" y="4"/>
                    </a:lnTo>
                    <a:lnTo>
                      <a:pt x="190" y="6"/>
                    </a:lnTo>
                    <a:lnTo>
                      <a:pt x="185" y="6"/>
                    </a:lnTo>
                    <a:lnTo>
                      <a:pt x="181" y="6"/>
                    </a:lnTo>
                    <a:lnTo>
                      <a:pt x="177" y="8"/>
                    </a:lnTo>
                    <a:lnTo>
                      <a:pt x="173" y="10"/>
                    </a:lnTo>
                    <a:lnTo>
                      <a:pt x="168" y="10"/>
                    </a:lnTo>
                    <a:lnTo>
                      <a:pt x="162" y="10"/>
                    </a:lnTo>
                    <a:lnTo>
                      <a:pt x="158" y="12"/>
                    </a:lnTo>
                    <a:lnTo>
                      <a:pt x="152" y="12"/>
                    </a:lnTo>
                    <a:lnTo>
                      <a:pt x="149" y="13"/>
                    </a:lnTo>
                    <a:lnTo>
                      <a:pt x="145" y="13"/>
                    </a:lnTo>
                    <a:lnTo>
                      <a:pt x="139" y="15"/>
                    </a:lnTo>
                    <a:lnTo>
                      <a:pt x="133" y="15"/>
                    </a:lnTo>
                    <a:lnTo>
                      <a:pt x="129" y="17"/>
                    </a:lnTo>
                    <a:lnTo>
                      <a:pt x="126" y="19"/>
                    </a:lnTo>
                    <a:lnTo>
                      <a:pt x="120" y="19"/>
                    </a:lnTo>
                    <a:lnTo>
                      <a:pt x="116" y="21"/>
                    </a:lnTo>
                    <a:lnTo>
                      <a:pt x="112" y="23"/>
                    </a:lnTo>
                    <a:lnTo>
                      <a:pt x="107" y="25"/>
                    </a:lnTo>
                    <a:lnTo>
                      <a:pt x="103" y="27"/>
                    </a:lnTo>
                    <a:lnTo>
                      <a:pt x="99" y="29"/>
                    </a:lnTo>
                    <a:lnTo>
                      <a:pt x="95" y="31"/>
                    </a:lnTo>
                    <a:lnTo>
                      <a:pt x="91" y="32"/>
                    </a:lnTo>
                    <a:lnTo>
                      <a:pt x="86" y="34"/>
                    </a:lnTo>
                    <a:lnTo>
                      <a:pt x="82" y="34"/>
                    </a:lnTo>
                    <a:lnTo>
                      <a:pt x="78" y="36"/>
                    </a:lnTo>
                    <a:lnTo>
                      <a:pt x="71" y="42"/>
                    </a:lnTo>
                    <a:lnTo>
                      <a:pt x="63" y="46"/>
                    </a:lnTo>
                    <a:lnTo>
                      <a:pt x="57" y="50"/>
                    </a:lnTo>
                    <a:lnTo>
                      <a:pt x="52" y="55"/>
                    </a:lnTo>
                    <a:lnTo>
                      <a:pt x="46" y="61"/>
                    </a:lnTo>
                    <a:lnTo>
                      <a:pt x="42" y="67"/>
                    </a:lnTo>
                    <a:lnTo>
                      <a:pt x="36" y="72"/>
                    </a:lnTo>
                    <a:lnTo>
                      <a:pt x="33" y="78"/>
                    </a:lnTo>
                    <a:lnTo>
                      <a:pt x="29" y="84"/>
                    </a:lnTo>
                    <a:lnTo>
                      <a:pt x="25" y="89"/>
                    </a:lnTo>
                    <a:lnTo>
                      <a:pt x="21" y="95"/>
                    </a:lnTo>
                    <a:lnTo>
                      <a:pt x="19" y="101"/>
                    </a:lnTo>
                    <a:lnTo>
                      <a:pt x="15" y="107"/>
                    </a:lnTo>
                    <a:lnTo>
                      <a:pt x="14" y="112"/>
                    </a:lnTo>
                    <a:lnTo>
                      <a:pt x="12" y="116"/>
                    </a:lnTo>
                    <a:lnTo>
                      <a:pt x="8" y="122"/>
                    </a:lnTo>
                    <a:lnTo>
                      <a:pt x="6" y="127"/>
                    </a:lnTo>
                    <a:lnTo>
                      <a:pt x="6" y="133"/>
                    </a:lnTo>
                    <a:lnTo>
                      <a:pt x="4" y="137"/>
                    </a:lnTo>
                    <a:lnTo>
                      <a:pt x="2" y="143"/>
                    </a:lnTo>
                    <a:lnTo>
                      <a:pt x="2" y="148"/>
                    </a:lnTo>
                    <a:lnTo>
                      <a:pt x="2" y="154"/>
                    </a:lnTo>
                    <a:lnTo>
                      <a:pt x="0" y="158"/>
                    </a:lnTo>
                    <a:lnTo>
                      <a:pt x="0" y="164"/>
                    </a:lnTo>
                    <a:lnTo>
                      <a:pt x="0" y="167"/>
                    </a:lnTo>
                    <a:lnTo>
                      <a:pt x="0" y="173"/>
                    </a:lnTo>
                    <a:lnTo>
                      <a:pt x="0" y="177"/>
                    </a:lnTo>
                    <a:lnTo>
                      <a:pt x="2" y="183"/>
                    </a:lnTo>
                    <a:lnTo>
                      <a:pt x="4" y="186"/>
                    </a:lnTo>
                    <a:lnTo>
                      <a:pt x="6" y="192"/>
                    </a:lnTo>
                    <a:lnTo>
                      <a:pt x="6" y="196"/>
                    </a:lnTo>
                    <a:lnTo>
                      <a:pt x="8" y="202"/>
                    </a:lnTo>
                    <a:lnTo>
                      <a:pt x="10" y="205"/>
                    </a:lnTo>
                    <a:lnTo>
                      <a:pt x="12" y="211"/>
                    </a:lnTo>
                    <a:lnTo>
                      <a:pt x="14" y="215"/>
                    </a:lnTo>
                    <a:lnTo>
                      <a:pt x="17" y="221"/>
                    </a:lnTo>
                    <a:lnTo>
                      <a:pt x="19" y="224"/>
                    </a:lnTo>
                    <a:lnTo>
                      <a:pt x="23" y="230"/>
                    </a:lnTo>
                    <a:lnTo>
                      <a:pt x="27" y="234"/>
                    </a:lnTo>
                    <a:lnTo>
                      <a:pt x="29" y="238"/>
                    </a:lnTo>
                    <a:lnTo>
                      <a:pt x="33" y="242"/>
                    </a:lnTo>
                    <a:lnTo>
                      <a:pt x="36" y="247"/>
                    </a:lnTo>
                    <a:lnTo>
                      <a:pt x="40" y="249"/>
                    </a:lnTo>
                    <a:lnTo>
                      <a:pt x="44" y="255"/>
                    </a:lnTo>
                    <a:lnTo>
                      <a:pt x="50" y="257"/>
                    </a:lnTo>
                    <a:lnTo>
                      <a:pt x="53" y="262"/>
                    </a:lnTo>
                    <a:lnTo>
                      <a:pt x="57" y="264"/>
                    </a:lnTo>
                    <a:lnTo>
                      <a:pt x="63" y="268"/>
                    </a:lnTo>
                    <a:lnTo>
                      <a:pt x="67" y="272"/>
                    </a:lnTo>
                    <a:lnTo>
                      <a:pt x="72" y="276"/>
                    </a:lnTo>
                    <a:lnTo>
                      <a:pt x="76" y="278"/>
                    </a:lnTo>
                    <a:lnTo>
                      <a:pt x="82" y="281"/>
                    </a:lnTo>
                    <a:lnTo>
                      <a:pt x="86" y="285"/>
                    </a:lnTo>
                    <a:lnTo>
                      <a:pt x="93" y="287"/>
                    </a:lnTo>
                    <a:lnTo>
                      <a:pt x="97" y="291"/>
                    </a:lnTo>
                    <a:lnTo>
                      <a:pt x="103" y="293"/>
                    </a:lnTo>
                    <a:lnTo>
                      <a:pt x="109" y="297"/>
                    </a:lnTo>
                    <a:lnTo>
                      <a:pt x="114" y="299"/>
                    </a:lnTo>
                    <a:lnTo>
                      <a:pt x="120" y="300"/>
                    </a:lnTo>
                    <a:lnTo>
                      <a:pt x="126" y="304"/>
                    </a:lnTo>
                    <a:lnTo>
                      <a:pt x="133" y="306"/>
                    </a:lnTo>
                    <a:lnTo>
                      <a:pt x="139" y="310"/>
                    </a:lnTo>
                    <a:lnTo>
                      <a:pt x="145" y="312"/>
                    </a:lnTo>
                    <a:lnTo>
                      <a:pt x="152" y="314"/>
                    </a:lnTo>
                    <a:lnTo>
                      <a:pt x="158" y="316"/>
                    </a:lnTo>
                    <a:lnTo>
                      <a:pt x="164" y="319"/>
                    </a:lnTo>
                    <a:lnTo>
                      <a:pt x="169" y="321"/>
                    </a:lnTo>
                    <a:lnTo>
                      <a:pt x="177" y="323"/>
                    </a:lnTo>
                    <a:lnTo>
                      <a:pt x="185" y="325"/>
                    </a:lnTo>
                    <a:lnTo>
                      <a:pt x="192" y="327"/>
                    </a:lnTo>
                    <a:lnTo>
                      <a:pt x="198" y="329"/>
                    </a:lnTo>
                    <a:lnTo>
                      <a:pt x="206" y="331"/>
                    </a:lnTo>
                    <a:lnTo>
                      <a:pt x="209" y="331"/>
                    </a:lnTo>
                    <a:lnTo>
                      <a:pt x="213" y="331"/>
                    </a:lnTo>
                    <a:lnTo>
                      <a:pt x="217" y="331"/>
                    </a:lnTo>
                    <a:lnTo>
                      <a:pt x="221" y="333"/>
                    </a:lnTo>
                    <a:lnTo>
                      <a:pt x="225" y="333"/>
                    </a:lnTo>
                    <a:lnTo>
                      <a:pt x="228" y="335"/>
                    </a:lnTo>
                    <a:lnTo>
                      <a:pt x="232" y="335"/>
                    </a:lnTo>
                    <a:lnTo>
                      <a:pt x="236" y="335"/>
                    </a:lnTo>
                    <a:lnTo>
                      <a:pt x="240" y="335"/>
                    </a:lnTo>
                    <a:lnTo>
                      <a:pt x="244" y="335"/>
                    </a:lnTo>
                    <a:lnTo>
                      <a:pt x="247" y="337"/>
                    </a:lnTo>
                    <a:lnTo>
                      <a:pt x="251" y="337"/>
                    </a:lnTo>
                    <a:lnTo>
                      <a:pt x="255" y="337"/>
                    </a:lnTo>
                    <a:lnTo>
                      <a:pt x="259" y="337"/>
                    </a:lnTo>
                    <a:lnTo>
                      <a:pt x="263" y="337"/>
                    </a:lnTo>
                    <a:lnTo>
                      <a:pt x="266" y="337"/>
                    </a:lnTo>
                    <a:lnTo>
                      <a:pt x="270" y="337"/>
                    </a:lnTo>
                    <a:lnTo>
                      <a:pt x="274" y="337"/>
                    </a:lnTo>
                    <a:lnTo>
                      <a:pt x="280" y="337"/>
                    </a:lnTo>
                    <a:lnTo>
                      <a:pt x="283" y="337"/>
                    </a:lnTo>
                    <a:lnTo>
                      <a:pt x="287" y="337"/>
                    </a:lnTo>
                    <a:lnTo>
                      <a:pt x="291" y="337"/>
                    </a:lnTo>
                    <a:lnTo>
                      <a:pt x="295" y="337"/>
                    </a:lnTo>
                    <a:lnTo>
                      <a:pt x="299" y="337"/>
                    </a:lnTo>
                    <a:lnTo>
                      <a:pt x="303" y="337"/>
                    </a:lnTo>
                    <a:lnTo>
                      <a:pt x="306" y="337"/>
                    </a:lnTo>
                    <a:lnTo>
                      <a:pt x="310" y="337"/>
                    </a:lnTo>
                    <a:lnTo>
                      <a:pt x="316" y="337"/>
                    </a:lnTo>
                    <a:lnTo>
                      <a:pt x="322" y="335"/>
                    </a:lnTo>
                    <a:lnTo>
                      <a:pt x="329" y="335"/>
                    </a:lnTo>
                    <a:lnTo>
                      <a:pt x="333" y="335"/>
                    </a:lnTo>
                    <a:lnTo>
                      <a:pt x="337" y="335"/>
                    </a:lnTo>
                    <a:lnTo>
                      <a:pt x="341" y="335"/>
                    </a:lnTo>
                    <a:lnTo>
                      <a:pt x="344" y="335"/>
                    </a:lnTo>
                    <a:lnTo>
                      <a:pt x="352" y="333"/>
                    </a:lnTo>
                    <a:lnTo>
                      <a:pt x="360" y="331"/>
                    </a:lnTo>
                    <a:lnTo>
                      <a:pt x="365" y="331"/>
                    </a:lnTo>
                    <a:lnTo>
                      <a:pt x="373" y="329"/>
                    </a:lnTo>
                    <a:lnTo>
                      <a:pt x="379" y="327"/>
                    </a:lnTo>
                    <a:lnTo>
                      <a:pt x="386" y="327"/>
                    </a:lnTo>
                    <a:lnTo>
                      <a:pt x="392" y="325"/>
                    </a:lnTo>
                    <a:lnTo>
                      <a:pt x="399" y="325"/>
                    </a:lnTo>
                    <a:lnTo>
                      <a:pt x="405" y="321"/>
                    </a:lnTo>
                    <a:lnTo>
                      <a:pt x="411" y="321"/>
                    </a:lnTo>
                    <a:lnTo>
                      <a:pt x="417" y="319"/>
                    </a:lnTo>
                    <a:lnTo>
                      <a:pt x="422" y="319"/>
                    </a:lnTo>
                    <a:lnTo>
                      <a:pt x="426" y="316"/>
                    </a:lnTo>
                    <a:lnTo>
                      <a:pt x="430" y="314"/>
                    </a:lnTo>
                    <a:lnTo>
                      <a:pt x="436" y="312"/>
                    </a:lnTo>
                    <a:lnTo>
                      <a:pt x="439" y="310"/>
                    </a:lnTo>
                    <a:lnTo>
                      <a:pt x="445" y="306"/>
                    </a:lnTo>
                    <a:lnTo>
                      <a:pt x="449" y="304"/>
                    </a:lnTo>
                    <a:lnTo>
                      <a:pt x="453" y="300"/>
                    </a:lnTo>
                    <a:lnTo>
                      <a:pt x="457" y="299"/>
                    </a:lnTo>
                    <a:lnTo>
                      <a:pt x="460" y="297"/>
                    </a:lnTo>
                    <a:lnTo>
                      <a:pt x="464" y="293"/>
                    </a:lnTo>
                    <a:lnTo>
                      <a:pt x="468" y="289"/>
                    </a:lnTo>
                    <a:lnTo>
                      <a:pt x="472" y="287"/>
                    </a:lnTo>
                    <a:lnTo>
                      <a:pt x="479" y="281"/>
                    </a:lnTo>
                    <a:lnTo>
                      <a:pt x="487" y="274"/>
                    </a:lnTo>
                    <a:lnTo>
                      <a:pt x="493" y="266"/>
                    </a:lnTo>
                    <a:lnTo>
                      <a:pt x="498" y="261"/>
                    </a:lnTo>
                    <a:lnTo>
                      <a:pt x="504" y="253"/>
                    </a:lnTo>
                    <a:lnTo>
                      <a:pt x="510" y="245"/>
                    </a:lnTo>
                    <a:lnTo>
                      <a:pt x="512" y="242"/>
                    </a:lnTo>
                    <a:lnTo>
                      <a:pt x="514" y="238"/>
                    </a:lnTo>
                    <a:lnTo>
                      <a:pt x="515" y="234"/>
                    </a:lnTo>
                    <a:lnTo>
                      <a:pt x="519" y="230"/>
                    </a:lnTo>
                    <a:lnTo>
                      <a:pt x="523" y="223"/>
                    </a:lnTo>
                    <a:lnTo>
                      <a:pt x="527" y="215"/>
                    </a:lnTo>
                    <a:lnTo>
                      <a:pt x="529" y="211"/>
                    </a:lnTo>
                    <a:lnTo>
                      <a:pt x="531" y="207"/>
                    </a:lnTo>
                    <a:lnTo>
                      <a:pt x="533" y="204"/>
                    </a:lnTo>
                    <a:lnTo>
                      <a:pt x="534" y="200"/>
                    </a:lnTo>
                    <a:lnTo>
                      <a:pt x="538" y="192"/>
                    </a:lnTo>
                    <a:lnTo>
                      <a:pt x="542" y="185"/>
                    </a:lnTo>
                    <a:lnTo>
                      <a:pt x="546" y="177"/>
                    </a:lnTo>
                    <a:lnTo>
                      <a:pt x="548" y="171"/>
                    </a:lnTo>
                    <a:lnTo>
                      <a:pt x="550" y="166"/>
                    </a:lnTo>
                    <a:lnTo>
                      <a:pt x="552" y="160"/>
                    </a:lnTo>
                    <a:lnTo>
                      <a:pt x="553" y="152"/>
                    </a:lnTo>
                    <a:lnTo>
                      <a:pt x="553" y="148"/>
                    </a:lnTo>
                    <a:lnTo>
                      <a:pt x="553" y="145"/>
                    </a:lnTo>
                    <a:lnTo>
                      <a:pt x="553" y="141"/>
                    </a:lnTo>
                    <a:lnTo>
                      <a:pt x="552" y="137"/>
                    </a:lnTo>
                    <a:lnTo>
                      <a:pt x="550" y="135"/>
                    </a:lnTo>
                    <a:lnTo>
                      <a:pt x="546" y="133"/>
                    </a:lnTo>
                    <a:lnTo>
                      <a:pt x="542" y="133"/>
                    </a:lnTo>
                    <a:lnTo>
                      <a:pt x="538" y="133"/>
                    </a:lnTo>
                    <a:lnTo>
                      <a:pt x="533" y="133"/>
                    </a:lnTo>
                    <a:lnTo>
                      <a:pt x="527" y="135"/>
                    </a:lnTo>
                    <a:lnTo>
                      <a:pt x="519" y="137"/>
                    </a:lnTo>
                    <a:lnTo>
                      <a:pt x="515" y="139"/>
                    </a:lnTo>
                    <a:lnTo>
                      <a:pt x="512" y="141"/>
                    </a:lnTo>
                    <a:lnTo>
                      <a:pt x="508" y="141"/>
                    </a:lnTo>
                    <a:lnTo>
                      <a:pt x="504" y="143"/>
                    </a:lnTo>
                    <a:lnTo>
                      <a:pt x="498" y="145"/>
                    </a:lnTo>
                    <a:lnTo>
                      <a:pt x="495" y="145"/>
                    </a:lnTo>
                    <a:lnTo>
                      <a:pt x="491" y="146"/>
                    </a:lnTo>
                    <a:lnTo>
                      <a:pt x="487" y="150"/>
                    </a:lnTo>
                    <a:lnTo>
                      <a:pt x="481" y="150"/>
                    </a:lnTo>
                    <a:lnTo>
                      <a:pt x="476" y="152"/>
                    </a:lnTo>
                    <a:lnTo>
                      <a:pt x="470" y="154"/>
                    </a:lnTo>
                    <a:lnTo>
                      <a:pt x="466" y="156"/>
                    </a:lnTo>
                    <a:lnTo>
                      <a:pt x="458" y="158"/>
                    </a:lnTo>
                    <a:lnTo>
                      <a:pt x="453" y="160"/>
                    </a:lnTo>
                    <a:lnTo>
                      <a:pt x="447" y="160"/>
                    </a:lnTo>
                    <a:lnTo>
                      <a:pt x="443" y="162"/>
                    </a:lnTo>
                    <a:lnTo>
                      <a:pt x="436" y="164"/>
                    </a:lnTo>
                    <a:lnTo>
                      <a:pt x="430" y="166"/>
                    </a:lnTo>
                    <a:lnTo>
                      <a:pt x="424" y="167"/>
                    </a:lnTo>
                    <a:lnTo>
                      <a:pt x="417" y="169"/>
                    </a:lnTo>
                    <a:lnTo>
                      <a:pt x="411" y="169"/>
                    </a:lnTo>
                    <a:lnTo>
                      <a:pt x="405" y="171"/>
                    </a:lnTo>
                    <a:lnTo>
                      <a:pt x="399" y="173"/>
                    </a:lnTo>
                    <a:lnTo>
                      <a:pt x="392" y="173"/>
                    </a:lnTo>
                    <a:lnTo>
                      <a:pt x="384" y="175"/>
                    </a:lnTo>
                    <a:lnTo>
                      <a:pt x="379" y="175"/>
                    </a:lnTo>
                    <a:lnTo>
                      <a:pt x="373" y="175"/>
                    </a:lnTo>
                    <a:lnTo>
                      <a:pt x="371" y="175"/>
                    </a:lnTo>
                    <a:lnTo>
                      <a:pt x="365" y="175"/>
                    </a:lnTo>
                    <a:lnTo>
                      <a:pt x="363" y="175"/>
                    </a:lnTo>
                    <a:lnTo>
                      <a:pt x="360" y="175"/>
                    </a:lnTo>
                    <a:lnTo>
                      <a:pt x="354" y="175"/>
                    </a:lnTo>
                    <a:lnTo>
                      <a:pt x="350" y="175"/>
                    </a:lnTo>
                    <a:lnTo>
                      <a:pt x="346" y="175"/>
                    </a:lnTo>
                    <a:lnTo>
                      <a:pt x="342" y="175"/>
                    </a:lnTo>
                    <a:lnTo>
                      <a:pt x="339" y="175"/>
                    </a:lnTo>
                    <a:lnTo>
                      <a:pt x="335" y="175"/>
                    </a:lnTo>
                    <a:lnTo>
                      <a:pt x="331" y="175"/>
                    </a:lnTo>
                    <a:lnTo>
                      <a:pt x="327" y="173"/>
                    </a:lnTo>
                    <a:lnTo>
                      <a:pt x="323" y="173"/>
                    </a:lnTo>
                    <a:lnTo>
                      <a:pt x="318" y="173"/>
                    </a:lnTo>
                    <a:lnTo>
                      <a:pt x="314" y="171"/>
                    </a:lnTo>
                    <a:lnTo>
                      <a:pt x="310" y="171"/>
                    </a:lnTo>
                    <a:lnTo>
                      <a:pt x="306" y="171"/>
                    </a:lnTo>
                    <a:lnTo>
                      <a:pt x="303" y="169"/>
                    </a:lnTo>
                    <a:lnTo>
                      <a:pt x="297" y="169"/>
                    </a:lnTo>
                    <a:lnTo>
                      <a:pt x="293" y="167"/>
                    </a:lnTo>
                    <a:lnTo>
                      <a:pt x="289" y="167"/>
                    </a:lnTo>
                    <a:lnTo>
                      <a:pt x="285" y="167"/>
                    </a:lnTo>
                    <a:lnTo>
                      <a:pt x="282" y="166"/>
                    </a:lnTo>
                    <a:lnTo>
                      <a:pt x="278" y="166"/>
                    </a:lnTo>
                    <a:lnTo>
                      <a:pt x="272" y="164"/>
                    </a:lnTo>
                    <a:lnTo>
                      <a:pt x="268" y="164"/>
                    </a:lnTo>
                    <a:lnTo>
                      <a:pt x="264" y="162"/>
                    </a:lnTo>
                    <a:lnTo>
                      <a:pt x="261" y="160"/>
                    </a:lnTo>
                    <a:lnTo>
                      <a:pt x="257" y="160"/>
                    </a:lnTo>
                    <a:lnTo>
                      <a:pt x="251" y="158"/>
                    </a:lnTo>
                    <a:lnTo>
                      <a:pt x="247" y="158"/>
                    </a:lnTo>
                    <a:lnTo>
                      <a:pt x="244" y="156"/>
                    </a:lnTo>
                    <a:lnTo>
                      <a:pt x="240" y="154"/>
                    </a:lnTo>
                    <a:lnTo>
                      <a:pt x="236" y="152"/>
                    </a:lnTo>
                    <a:lnTo>
                      <a:pt x="232" y="152"/>
                    </a:lnTo>
                    <a:lnTo>
                      <a:pt x="228" y="150"/>
                    </a:lnTo>
                    <a:lnTo>
                      <a:pt x="223" y="148"/>
                    </a:lnTo>
                    <a:lnTo>
                      <a:pt x="221" y="146"/>
                    </a:lnTo>
                    <a:lnTo>
                      <a:pt x="217" y="146"/>
                    </a:lnTo>
                    <a:lnTo>
                      <a:pt x="209" y="143"/>
                    </a:lnTo>
                    <a:lnTo>
                      <a:pt x="204" y="141"/>
                    </a:lnTo>
                    <a:lnTo>
                      <a:pt x="196" y="137"/>
                    </a:lnTo>
                    <a:lnTo>
                      <a:pt x="190" y="133"/>
                    </a:lnTo>
                    <a:lnTo>
                      <a:pt x="183" y="129"/>
                    </a:lnTo>
                    <a:lnTo>
                      <a:pt x="177" y="126"/>
                    </a:lnTo>
                    <a:lnTo>
                      <a:pt x="171" y="122"/>
                    </a:lnTo>
                    <a:lnTo>
                      <a:pt x="168" y="120"/>
                    </a:lnTo>
                    <a:lnTo>
                      <a:pt x="162" y="116"/>
                    </a:lnTo>
                    <a:lnTo>
                      <a:pt x="160" y="112"/>
                    </a:lnTo>
                    <a:lnTo>
                      <a:pt x="154" y="107"/>
                    </a:lnTo>
                    <a:lnTo>
                      <a:pt x="152" y="103"/>
                    </a:lnTo>
                    <a:lnTo>
                      <a:pt x="150" y="99"/>
                    </a:lnTo>
                    <a:lnTo>
                      <a:pt x="150" y="95"/>
                    </a:lnTo>
                    <a:lnTo>
                      <a:pt x="150" y="89"/>
                    </a:lnTo>
                    <a:lnTo>
                      <a:pt x="152" y="86"/>
                    </a:lnTo>
                    <a:lnTo>
                      <a:pt x="154" y="80"/>
                    </a:lnTo>
                    <a:lnTo>
                      <a:pt x="156" y="76"/>
                    </a:lnTo>
                    <a:lnTo>
                      <a:pt x="160" y="70"/>
                    </a:lnTo>
                    <a:lnTo>
                      <a:pt x="164" y="67"/>
                    </a:lnTo>
                    <a:lnTo>
                      <a:pt x="168" y="61"/>
                    </a:lnTo>
                    <a:lnTo>
                      <a:pt x="173" y="57"/>
                    </a:lnTo>
                    <a:lnTo>
                      <a:pt x="177" y="53"/>
                    </a:lnTo>
                    <a:lnTo>
                      <a:pt x="183" y="48"/>
                    </a:lnTo>
                    <a:lnTo>
                      <a:pt x="187" y="44"/>
                    </a:lnTo>
                    <a:lnTo>
                      <a:pt x="194" y="40"/>
                    </a:lnTo>
                    <a:lnTo>
                      <a:pt x="200" y="34"/>
                    </a:lnTo>
                    <a:lnTo>
                      <a:pt x="206" y="31"/>
                    </a:lnTo>
                    <a:lnTo>
                      <a:pt x="211" y="27"/>
                    </a:lnTo>
                    <a:lnTo>
                      <a:pt x="217" y="23"/>
                    </a:lnTo>
                    <a:lnTo>
                      <a:pt x="221" y="19"/>
                    </a:lnTo>
                    <a:lnTo>
                      <a:pt x="226" y="15"/>
                    </a:lnTo>
                    <a:lnTo>
                      <a:pt x="232" y="13"/>
                    </a:lnTo>
                    <a:lnTo>
                      <a:pt x="238" y="12"/>
                    </a:lnTo>
                    <a:lnTo>
                      <a:pt x="242" y="8"/>
                    </a:lnTo>
                    <a:lnTo>
                      <a:pt x="247" y="6"/>
                    </a:lnTo>
                    <a:lnTo>
                      <a:pt x="249" y="4"/>
                    </a:lnTo>
                    <a:lnTo>
                      <a:pt x="253" y="2"/>
                    </a:lnTo>
                    <a:lnTo>
                      <a:pt x="257" y="0"/>
                    </a:lnTo>
                    <a:lnTo>
                      <a:pt x="259" y="0"/>
                    </a:lnTo>
                    <a:close/>
                  </a:path>
                </a:pathLst>
              </a:custGeom>
              <a:solidFill>
                <a:schemeClr val="hlink"/>
              </a:solidFill>
              <a:ln w="9525">
                <a:solidFill>
                  <a:schemeClr val="tx1"/>
                </a:solidFill>
                <a:round/>
                <a:headEnd/>
                <a:tailEnd/>
              </a:ln>
            </p:spPr>
            <p:txBody>
              <a:bodyPr/>
              <a:lstStyle/>
              <a:p>
                <a:endParaRPr lang="en-US"/>
              </a:p>
            </p:txBody>
          </p:sp>
          <p:sp>
            <p:nvSpPr>
              <p:cNvPr id="64539" name="Freeform 76"/>
              <p:cNvSpPr>
                <a:spLocks/>
              </p:cNvSpPr>
              <p:nvPr/>
            </p:nvSpPr>
            <p:spPr bwMode="auto">
              <a:xfrm>
                <a:off x="4949" y="2371"/>
                <a:ext cx="38" cy="61"/>
              </a:xfrm>
              <a:custGeom>
                <a:avLst/>
                <a:gdLst>
                  <a:gd name="T0" fmla="*/ 0 w 108"/>
                  <a:gd name="T1" fmla="*/ 0 h 175"/>
                  <a:gd name="T2" fmla="*/ 0 w 108"/>
                  <a:gd name="T3" fmla="*/ 0 h 175"/>
                  <a:gd name="T4" fmla="*/ 0 w 108"/>
                  <a:gd name="T5" fmla="*/ 0 h 175"/>
                  <a:gd name="T6" fmla="*/ 0 w 108"/>
                  <a:gd name="T7" fmla="*/ 0 h 175"/>
                  <a:gd name="T8" fmla="*/ 0 w 108"/>
                  <a:gd name="T9" fmla="*/ 0 h 175"/>
                  <a:gd name="T10" fmla="*/ 0 w 108"/>
                  <a:gd name="T11" fmla="*/ 0 h 175"/>
                  <a:gd name="T12" fmla="*/ 0 w 108"/>
                  <a:gd name="T13" fmla="*/ 0 h 175"/>
                  <a:gd name="T14" fmla="*/ 0 w 108"/>
                  <a:gd name="T15" fmla="*/ 0 h 175"/>
                  <a:gd name="T16" fmla="*/ 0 w 108"/>
                  <a:gd name="T17" fmla="*/ 0 h 175"/>
                  <a:gd name="T18" fmla="*/ 0 w 108"/>
                  <a:gd name="T19" fmla="*/ 0 h 175"/>
                  <a:gd name="T20" fmla="*/ 0 w 108"/>
                  <a:gd name="T21" fmla="*/ 0 h 175"/>
                  <a:gd name="T22" fmla="*/ 0 w 108"/>
                  <a:gd name="T23" fmla="*/ 0 h 175"/>
                  <a:gd name="T24" fmla="*/ 0 w 108"/>
                  <a:gd name="T25" fmla="*/ 0 h 175"/>
                  <a:gd name="T26" fmla="*/ 0 w 108"/>
                  <a:gd name="T27" fmla="*/ 0 h 175"/>
                  <a:gd name="T28" fmla="*/ 0 w 108"/>
                  <a:gd name="T29" fmla="*/ 0 h 175"/>
                  <a:gd name="T30" fmla="*/ 0 w 108"/>
                  <a:gd name="T31" fmla="*/ 0 h 175"/>
                  <a:gd name="T32" fmla="*/ 0 w 108"/>
                  <a:gd name="T33" fmla="*/ 0 h 175"/>
                  <a:gd name="T34" fmla="*/ 0 w 108"/>
                  <a:gd name="T35" fmla="*/ 0 h 175"/>
                  <a:gd name="T36" fmla="*/ 0 w 108"/>
                  <a:gd name="T37" fmla="*/ 0 h 175"/>
                  <a:gd name="T38" fmla="*/ 0 w 108"/>
                  <a:gd name="T39" fmla="*/ 0 h 175"/>
                  <a:gd name="T40" fmla="*/ 0 w 108"/>
                  <a:gd name="T41" fmla="*/ 0 h 175"/>
                  <a:gd name="T42" fmla="*/ 0 w 108"/>
                  <a:gd name="T43" fmla="*/ 0 h 175"/>
                  <a:gd name="T44" fmla="*/ 0 w 108"/>
                  <a:gd name="T45" fmla="*/ 0 h 175"/>
                  <a:gd name="T46" fmla="*/ 0 w 108"/>
                  <a:gd name="T47" fmla="*/ 0 h 175"/>
                  <a:gd name="T48" fmla="*/ 0 w 108"/>
                  <a:gd name="T49" fmla="*/ 0 h 175"/>
                  <a:gd name="T50" fmla="*/ 0 w 108"/>
                  <a:gd name="T51" fmla="*/ 0 h 175"/>
                  <a:gd name="T52" fmla="*/ 0 w 108"/>
                  <a:gd name="T53" fmla="*/ 0 h 175"/>
                  <a:gd name="T54" fmla="*/ 0 w 108"/>
                  <a:gd name="T55" fmla="*/ 0 h 175"/>
                  <a:gd name="T56" fmla="*/ 0 w 108"/>
                  <a:gd name="T57" fmla="*/ 0 h 175"/>
                  <a:gd name="T58" fmla="*/ 0 w 108"/>
                  <a:gd name="T59" fmla="*/ 0 h 175"/>
                  <a:gd name="T60" fmla="*/ 0 w 108"/>
                  <a:gd name="T61" fmla="*/ 0 h 175"/>
                  <a:gd name="T62" fmla="*/ 0 w 108"/>
                  <a:gd name="T63" fmla="*/ 0 h 175"/>
                  <a:gd name="T64" fmla="*/ 0 w 108"/>
                  <a:gd name="T65" fmla="*/ 0 h 175"/>
                  <a:gd name="T66" fmla="*/ 0 w 108"/>
                  <a:gd name="T67" fmla="*/ 0 h 175"/>
                  <a:gd name="T68" fmla="*/ 0 w 108"/>
                  <a:gd name="T69" fmla="*/ 0 h 175"/>
                  <a:gd name="T70" fmla="*/ 0 w 108"/>
                  <a:gd name="T71" fmla="*/ 0 h 175"/>
                  <a:gd name="T72" fmla="*/ 0 w 108"/>
                  <a:gd name="T73" fmla="*/ 0 h 175"/>
                  <a:gd name="T74" fmla="*/ 0 w 108"/>
                  <a:gd name="T75" fmla="*/ 0 h 175"/>
                  <a:gd name="T76" fmla="*/ 0 w 108"/>
                  <a:gd name="T77" fmla="*/ 0 h 175"/>
                  <a:gd name="T78" fmla="*/ 0 w 108"/>
                  <a:gd name="T79" fmla="*/ 0 h 175"/>
                  <a:gd name="T80" fmla="*/ 0 w 108"/>
                  <a:gd name="T81" fmla="*/ 0 h 175"/>
                  <a:gd name="T82" fmla="*/ 0 w 108"/>
                  <a:gd name="T83" fmla="*/ 0 h 175"/>
                  <a:gd name="T84" fmla="*/ 0 w 108"/>
                  <a:gd name="T85" fmla="*/ 0 h 175"/>
                  <a:gd name="T86" fmla="*/ 0 w 108"/>
                  <a:gd name="T87" fmla="*/ 0 h 175"/>
                  <a:gd name="T88" fmla="*/ 0 w 108"/>
                  <a:gd name="T89" fmla="*/ 0 h 175"/>
                  <a:gd name="T90" fmla="*/ 0 w 108"/>
                  <a:gd name="T91" fmla="*/ 0 h 175"/>
                  <a:gd name="T92" fmla="*/ 0 w 108"/>
                  <a:gd name="T93" fmla="*/ 0 h 175"/>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w 108"/>
                  <a:gd name="T142" fmla="*/ 0 h 175"/>
                  <a:gd name="T143" fmla="*/ 108 w 108"/>
                  <a:gd name="T144" fmla="*/ 175 h 175"/>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T141" t="T142" r="T143" b="T144"/>
                <a:pathLst>
                  <a:path w="108" h="175">
                    <a:moveTo>
                      <a:pt x="0" y="0"/>
                    </a:moveTo>
                    <a:lnTo>
                      <a:pt x="2" y="2"/>
                    </a:lnTo>
                    <a:lnTo>
                      <a:pt x="6" y="4"/>
                    </a:lnTo>
                    <a:lnTo>
                      <a:pt x="10" y="6"/>
                    </a:lnTo>
                    <a:lnTo>
                      <a:pt x="15" y="8"/>
                    </a:lnTo>
                    <a:lnTo>
                      <a:pt x="23" y="14"/>
                    </a:lnTo>
                    <a:lnTo>
                      <a:pt x="25" y="16"/>
                    </a:lnTo>
                    <a:lnTo>
                      <a:pt x="29" y="18"/>
                    </a:lnTo>
                    <a:lnTo>
                      <a:pt x="32" y="19"/>
                    </a:lnTo>
                    <a:lnTo>
                      <a:pt x="36" y="23"/>
                    </a:lnTo>
                    <a:lnTo>
                      <a:pt x="40" y="25"/>
                    </a:lnTo>
                    <a:lnTo>
                      <a:pt x="44" y="27"/>
                    </a:lnTo>
                    <a:lnTo>
                      <a:pt x="48" y="29"/>
                    </a:lnTo>
                    <a:lnTo>
                      <a:pt x="51" y="33"/>
                    </a:lnTo>
                    <a:lnTo>
                      <a:pt x="55" y="35"/>
                    </a:lnTo>
                    <a:lnTo>
                      <a:pt x="59" y="38"/>
                    </a:lnTo>
                    <a:lnTo>
                      <a:pt x="63" y="40"/>
                    </a:lnTo>
                    <a:lnTo>
                      <a:pt x="67" y="44"/>
                    </a:lnTo>
                    <a:lnTo>
                      <a:pt x="72" y="50"/>
                    </a:lnTo>
                    <a:lnTo>
                      <a:pt x="80" y="57"/>
                    </a:lnTo>
                    <a:lnTo>
                      <a:pt x="86" y="63"/>
                    </a:lnTo>
                    <a:lnTo>
                      <a:pt x="91" y="69"/>
                    </a:lnTo>
                    <a:lnTo>
                      <a:pt x="95" y="75"/>
                    </a:lnTo>
                    <a:lnTo>
                      <a:pt x="99" y="80"/>
                    </a:lnTo>
                    <a:lnTo>
                      <a:pt x="103" y="88"/>
                    </a:lnTo>
                    <a:lnTo>
                      <a:pt x="105" y="94"/>
                    </a:lnTo>
                    <a:lnTo>
                      <a:pt x="107" y="101"/>
                    </a:lnTo>
                    <a:lnTo>
                      <a:pt x="108" y="107"/>
                    </a:lnTo>
                    <a:lnTo>
                      <a:pt x="108" y="113"/>
                    </a:lnTo>
                    <a:lnTo>
                      <a:pt x="108" y="120"/>
                    </a:lnTo>
                    <a:lnTo>
                      <a:pt x="108" y="126"/>
                    </a:lnTo>
                    <a:lnTo>
                      <a:pt x="107" y="132"/>
                    </a:lnTo>
                    <a:lnTo>
                      <a:pt x="105" y="137"/>
                    </a:lnTo>
                    <a:lnTo>
                      <a:pt x="103" y="141"/>
                    </a:lnTo>
                    <a:lnTo>
                      <a:pt x="99" y="147"/>
                    </a:lnTo>
                    <a:lnTo>
                      <a:pt x="97" y="151"/>
                    </a:lnTo>
                    <a:lnTo>
                      <a:pt x="93" y="154"/>
                    </a:lnTo>
                    <a:lnTo>
                      <a:pt x="88" y="158"/>
                    </a:lnTo>
                    <a:lnTo>
                      <a:pt x="82" y="160"/>
                    </a:lnTo>
                    <a:lnTo>
                      <a:pt x="76" y="162"/>
                    </a:lnTo>
                    <a:lnTo>
                      <a:pt x="70" y="162"/>
                    </a:lnTo>
                    <a:lnTo>
                      <a:pt x="63" y="166"/>
                    </a:lnTo>
                    <a:lnTo>
                      <a:pt x="55" y="166"/>
                    </a:lnTo>
                    <a:lnTo>
                      <a:pt x="48" y="168"/>
                    </a:lnTo>
                    <a:lnTo>
                      <a:pt x="40" y="170"/>
                    </a:lnTo>
                    <a:lnTo>
                      <a:pt x="34" y="170"/>
                    </a:lnTo>
                    <a:lnTo>
                      <a:pt x="27" y="172"/>
                    </a:lnTo>
                    <a:lnTo>
                      <a:pt x="19" y="172"/>
                    </a:lnTo>
                    <a:lnTo>
                      <a:pt x="13" y="173"/>
                    </a:lnTo>
                    <a:lnTo>
                      <a:pt x="10" y="173"/>
                    </a:lnTo>
                    <a:lnTo>
                      <a:pt x="4" y="173"/>
                    </a:lnTo>
                    <a:lnTo>
                      <a:pt x="2" y="175"/>
                    </a:lnTo>
                    <a:lnTo>
                      <a:pt x="0" y="175"/>
                    </a:lnTo>
                    <a:lnTo>
                      <a:pt x="0" y="173"/>
                    </a:lnTo>
                    <a:lnTo>
                      <a:pt x="0" y="172"/>
                    </a:lnTo>
                    <a:lnTo>
                      <a:pt x="0" y="168"/>
                    </a:lnTo>
                    <a:lnTo>
                      <a:pt x="2" y="164"/>
                    </a:lnTo>
                    <a:lnTo>
                      <a:pt x="2" y="156"/>
                    </a:lnTo>
                    <a:lnTo>
                      <a:pt x="4" y="151"/>
                    </a:lnTo>
                    <a:lnTo>
                      <a:pt x="4" y="147"/>
                    </a:lnTo>
                    <a:lnTo>
                      <a:pt x="4" y="143"/>
                    </a:lnTo>
                    <a:lnTo>
                      <a:pt x="4" y="139"/>
                    </a:lnTo>
                    <a:lnTo>
                      <a:pt x="6" y="135"/>
                    </a:lnTo>
                    <a:lnTo>
                      <a:pt x="6" y="130"/>
                    </a:lnTo>
                    <a:lnTo>
                      <a:pt x="6" y="126"/>
                    </a:lnTo>
                    <a:lnTo>
                      <a:pt x="6" y="122"/>
                    </a:lnTo>
                    <a:lnTo>
                      <a:pt x="6" y="116"/>
                    </a:lnTo>
                    <a:lnTo>
                      <a:pt x="6" y="113"/>
                    </a:lnTo>
                    <a:lnTo>
                      <a:pt x="6" y="107"/>
                    </a:lnTo>
                    <a:lnTo>
                      <a:pt x="8" y="103"/>
                    </a:lnTo>
                    <a:lnTo>
                      <a:pt x="8" y="99"/>
                    </a:lnTo>
                    <a:lnTo>
                      <a:pt x="8" y="94"/>
                    </a:lnTo>
                    <a:lnTo>
                      <a:pt x="8" y="90"/>
                    </a:lnTo>
                    <a:lnTo>
                      <a:pt x="8" y="86"/>
                    </a:lnTo>
                    <a:lnTo>
                      <a:pt x="10" y="82"/>
                    </a:lnTo>
                    <a:lnTo>
                      <a:pt x="10" y="78"/>
                    </a:lnTo>
                    <a:lnTo>
                      <a:pt x="10" y="73"/>
                    </a:lnTo>
                    <a:lnTo>
                      <a:pt x="10" y="69"/>
                    </a:lnTo>
                    <a:lnTo>
                      <a:pt x="10" y="67"/>
                    </a:lnTo>
                    <a:lnTo>
                      <a:pt x="8" y="59"/>
                    </a:lnTo>
                    <a:lnTo>
                      <a:pt x="8" y="52"/>
                    </a:lnTo>
                    <a:lnTo>
                      <a:pt x="6" y="46"/>
                    </a:lnTo>
                    <a:lnTo>
                      <a:pt x="6" y="40"/>
                    </a:lnTo>
                    <a:lnTo>
                      <a:pt x="4" y="33"/>
                    </a:lnTo>
                    <a:lnTo>
                      <a:pt x="4" y="29"/>
                    </a:lnTo>
                    <a:lnTo>
                      <a:pt x="4" y="23"/>
                    </a:lnTo>
                    <a:lnTo>
                      <a:pt x="4" y="19"/>
                    </a:lnTo>
                    <a:lnTo>
                      <a:pt x="2" y="14"/>
                    </a:lnTo>
                    <a:lnTo>
                      <a:pt x="2" y="12"/>
                    </a:lnTo>
                    <a:lnTo>
                      <a:pt x="0" y="8"/>
                    </a:lnTo>
                    <a:lnTo>
                      <a:pt x="0" y="6"/>
                    </a:lnTo>
                    <a:lnTo>
                      <a:pt x="0" y="2"/>
                    </a:lnTo>
                    <a:lnTo>
                      <a:pt x="0" y="0"/>
                    </a:lnTo>
                    <a:close/>
                  </a:path>
                </a:pathLst>
              </a:custGeom>
              <a:solidFill>
                <a:schemeClr val="folHlink"/>
              </a:solidFill>
              <a:ln>
                <a:noFill/>
              </a:ln>
              <a:extLst>
                <a:ext uri="{91240B29-F687-4f45-9708-019B960494DF}">
                  <a14:hiddenLine xmlns="" xmlns:a14="http://schemas.microsoft.com/office/drawing/2010/main" w="9525">
                    <a:solidFill>
                      <a:srgbClr val="000000"/>
                    </a:solidFill>
                    <a:round/>
                    <a:headEnd/>
                    <a:tailEnd/>
                  </a14:hiddenLine>
                </a:ext>
              </a:extLst>
            </p:spPr>
            <p:txBody>
              <a:bodyPr/>
              <a:lstStyle/>
              <a:p>
                <a:endParaRPr lang="en-US"/>
              </a:p>
            </p:txBody>
          </p:sp>
          <p:sp>
            <p:nvSpPr>
              <p:cNvPr id="64540" name="Freeform 77"/>
              <p:cNvSpPr>
                <a:spLocks/>
              </p:cNvSpPr>
              <p:nvPr/>
            </p:nvSpPr>
            <p:spPr bwMode="auto">
              <a:xfrm>
                <a:off x="4921" y="2371"/>
                <a:ext cx="98" cy="117"/>
              </a:xfrm>
              <a:custGeom>
                <a:avLst/>
                <a:gdLst>
                  <a:gd name="T0" fmla="*/ 0 w 282"/>
                  <a:gd name="T1" fmla="*/ 0 h 335"/>
                  <a:gd name="T2" fmla="*/ 0 w 282"/>
                  <a:gd name="T3" fmla="*/ 0 h 335"/>
                  <a:gd name="T4" fmla="*/ 0 w 282"/>
                  <a:gd name="T5" fmla="*/ 0 h 335"/>
                  <a:gd name="T6" fmla="*/ 0 w 282"/>
                  <a:gd name="T7" fmla="*/ 0 h 335"/>
                  <a:gd name="T8" fmla="*/ 0 w 282"/>
                  <a:gd name="T9" fmla="*/ 0 h 335"/>
                  <a:gd name="T10" fmla="*/ 0 w 282"/>
                  <a:gd name="T11" fmla="*/ 0 h 335"/>
                  <a:gd name="T12" fmla="*/ 0 w 282"/>
                  <a:gd name="T13" fmla="*/ 0 h 335"/>
                  <a:gd name="T14" fmla="*/ 0 w 282"/>
                  <a:gd name="T15" fmla="*/ 0 h 335"/>
                  <a:gd name="T16" fmla="*/ 0 w 282"/>
                  <a:gd name="T17" fmla="*/ 0 h 335"/>
                  <a:gd name="T18" fmla="*/ 0 w 282"/>
                  <a:gd name="T19" fmla="*/ 0 h 335"/>
                  <a:gd name="T20" fmla="*/ 0 w 282"/>
                  <a:gd name="T21" fmla="*/ 0 h 335"/>
                  <a:gd name="T22" fmla="*/ 0 w 282"/>
                  <a:gd name="T23" fmla="*/ 0 h 335"/>
                  <a:gd name="T24" fmla="*/ 0 w 282"/>
                  <a:gd name="T25" fmla="*/ 0 h 335"/>
                  <a:gd name="T26" fmla="*/ 0 w 282"/>
                  <a:gd name="T27" fmla="*/ 0 h 335"/>
                  <a:gd name="T28" fmla="*/ 0 w 282"/>
                  <a:gd name="T29" fmla="*/ 0 h 335"/>
                  <a:gd name="T30" fmla="*/ 0 w 282"/>
                  <a:gd name="T31" fmla="*/ 0 h 335"/>
                  <a:gd name="T32" fmla="*/ 0 w 282"/>
                  <a:gd name="T33" fmla="*/ 0 h 335"/>
                  <a:gd name="T34" fmla="*/ 0 w 282"/>
                  <a:gd name="T35" fmla="*/ 0 h 335"/>
                  <a:gd name="T36" fmla="*/ 0 w 282"/>
                  <a:gd name="T37" fmla="*/ 0 h 335"/>
                  <a:gd name="T38" fmla="*/ 0 w 282"/>
                  <a:gd name="T39" fmla="*/ 0 h 335"/>
                  <a:gd name="T40" fmla="*/ 0 w 282"/>
                  <a:gd name="T41" fmla="*/ 0 h 335"/>
                  <a:gd name="T42" fmla="*/ 0 w 282"/>
                  <a:gd name="T43" fmla="*/ 0 h 335"/>
                  <a:gd name="T44" fmla="*/ 0 w 282"/>
                  <a:gd name="T45" fmla="*/ 0 h 335"/>
                  <a:gd name="T46" fmla="*/ 0 w 282"/>
                  <a:gd name="T47" fmla="*/ 0 h 335"/>
                  <a:gd name="T48" fmla="*/ 0 w 282"/>
                  <a:gd name="T49" fmla="*/ 0 h 335"/>
                  <a:gd name="T50" fmla="*/ 0 w 282"/>
                  <a:gd name="T51" fmla="*/ 0 h 335"/>
                  <a:gd name="T52" fmla="*/ 0 w 282"/>
                  <a:gd name="T53" fmla="*/ 0 h 335"/>
                  <a:gd name="T54" fmla="*/ 0 w 282"/>
                  <a:gd name="T55" fmla="*/ 0 h 335"/>
                  <a:gd name="T56" fmla="*/ 0 w 282"/>
                  <a:gd name="T57" fmla="*/ 0 h 335"/>
                  <a:gd name="T58" fmla="*/ 0 w 282"/>
                  <a:gd name="T59" fmla="*/ 0 h 335"/>
                  <a:gd name="T60" fmla="*/ 0 w 282"/>
                  <a:gd name="T61" fmla="*/ 0 h 335"/>
                  <a:gd name="T62" fmla="*/ 0 w 282"/>
                  <a:gd name="T63" fmla="*/ 0 h 335"/>
                  <a:gd name="T64" fmla="*/ 0 w 282"/>
                  <a:gd name="T65" fmla="*/ 0 h 335"/>
                  <a:gd name="T66" fmla="*/ 0 w 282"/>
                  <a:gd name="T67" fmla="*/ 0 h 335"/>
                  <a:gd name="T68" fmla="*/ 0 w 282"/>
                  <a:gd name="T69" fmla="*/ 0 h 335"/>
                  <a:gd name="T70" fmla="*/ 0 w 282"/>
                  <a:gd name="T71" fmla="*/ 0 h 335"/>
                  <a:gd name="T72" fmla="*/ 0 w 282"/>
                  <a:gd name="T73" fmla="*/ 0 h 335"/>
                  <a:gd name="T74" fmla="*/ 0 w 282"/>
                  <a:gd name="T75" fmla="*/ 0 h 335"/>
                  <a:gd name="T76" fmla="*/ 0 w 282"/>
                  <a:gd name="T77" fmla="*/ 0 h 335"/>
                  <a:gd name="T78" fmla="*/ 0 w 282"/>
                  <a:gd name="T79" fmla="*/ 0 h 335"/>
                  <a:gd name="T80" fmla="*/ 0 w 282"/>
                  <a:gd name="T81" fmla="*/ 0 h 335"/>
                  <a:gd name="T82" fmla="*/ 0 w 282"/>
                  <a:gd name="T83" fmla="*/ 0 h 335"/>
                  <a:gd name="T84" fmla="*/ 0 w 282"/>
                  <a:gd name="T85" fmla="*/ 0 h 335"/>
                  <a:gd name="T86" fmla="*/ 0 w 282"/>
                  <a:gd name="T87" fmla="*/ 0 h 335"/>
                  <a:gd name="T88" fmla="*/ 0 w 282"/>
                  <a:gd name="T89" fmla="*/ 0 h 335"/>
                  <a:gd name="T90" fmla="*/ 0 w 282"/>
                  <a:gd name="T91" fmla="*/ 0 h 335"/>
                  <a:gd name="T92" fmla="*/ 0 w 282"/>
                  <a:gd name="T93" fmla="*/ 0 h 335"/>
                  <a:gd name="T94" fmla="*/ 0 w 282"/>
                  <a:gd name="T95" fmla="*/ 0 h 335"/>
                  <a:gd name="T96" fmla="*/ 0 w 282"/>
                  <a:gd name="T97" fmla="*/ 0 h 335"/>
                  <a:gd name="T98" fmla="*/ 0 w 282"/>
                  <a:gd name="T99" fmla="*/ 0 h 335"/>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w 282"/>
                  <a:gd name="T151" fmla="*/ 0 h 335"/>
                  <a:gd name="T152" fmla="*/ 282 w 282"/>
                  <a:gd name="T153" fmla="*/ 335 h 335"/>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T150" t="T151" r="T152" b="T153"/>
                <a:pathLst>
                  <a:path w="282" h="335">
                    <a:moveTo>
                      <a:pt x="80" y="0"/>
                    </a:moveTo>
                    <a:lnTo>
                      <a:pt x="80" y="0"/>
                    </a:lnTo>
                    <a:lnTo>
                      <a:pt x="84" y="0"/>
                    </a:lnTo>
                    <a:lnTo>
                      <a:pt x="88" y="0"/>
                    </a:lnTo>
                    <a:lnTo>
                      <a:pt x="95" y="2"/>
                    </a:lnTo>
                    <a:lnTo>
                      <a:pt x="99" y="2"/>
                    </a:lnTo>
                    <a:lnTo>
                      <a:pt x="103" y="2"/>
                    </a:lnTo>
                    <a:lnTo>
                      <a:pt x="107" y="2"/>
                    </a:lnTo>
                    <a:lnTo>
                      <a:pt x="112" y="4"/>
                    </a:lnTo>
                    <a:lnTo>
                      <a:pt x="116" y="4"/>
                    </a:lnTo>
                    <a:lnTo>
                      <a:pt x="122" y="6"/>
                    </a:lnTo>
                    <a:lnTo>
                      <a:pt x="128" y="6"/>
                    </a:lnTo>
                    <a:lnTo>
                      <a:pt x="133" y="8"/>
                    </a:lnTo>
                    <a:lnTo>
                      <a:pt x="137" y="10"/>
                    </a:lnTo>
                    <a:lnTo>
                      <a:pt x="143" y="12"/>
                    </a:lnTo>
                    <a:lnTo>
                      <a:pt x="150" y="12"/>
                    </a:lnTo>
                    <a:lnTo>
                      <a:pt x="156" y="14"/>
                    </a:lnTo>
                    <a:lnTo>
                      <a:pt x="162" y="16"/>
                    </a:lnTo>
                    <a:lnTo>
                      <a:pt x="168" y="18"/>
                    </a:lnTo>
                    <a:lnTo>
                      <a:pt x="173" y="19"/>
                    </a:lnTo>
                    <a:lnTo>
                      <a:pt x="181" y="21"/>
                    </a:lnTo>
                    <a:lnTo>
                      <a:pt x="187" y="23"/>
                    </a:lnTo>
                    <a:lnTo>
                      <a:pt x="190" y="27"/>
                    </a:lnTo>
                    <a:lnTo>
                      <a:pt x="196" y="29"/>
                    </a:lnTo>
                    <a:lnTo>
                      <a:pt x="204" y="33"/>
                    </a:lnTo>
                    <a:lnTo>
                      <a:pt x="209" y="35"/>
                    </a:lnTo>
                    <a:lnTo>
                      <a:pt x="215" y="38"/>
                    </a:lnTo>
                    <a:lnTo>
                      <a:pt x="219" y="42"/>
                    </a:lnTo>
                    <a:lnTo>
                      <a:pt x="225" y="46"/>
                    </a:lnTo>
                    <a:lnTo>
                      <a:pt x="228" y="50"/>
                    </a:lnTo>
                    <a:lnTo>
                      <a:pt x="234" y="54"/>
                    </a:lnTo>
                    <a:lnTo>
                      <a:pt x="238" y="57"/>
                    </a:lnTo>
                    <a:lnTo>
                      <a:pt x="242" y="63"/>
                    </a:lnTo>
                    <a:lnTo>
                      <a:pt x="246" y="67"/>
                    </a:lnTo>
                    <a:lnTo>
                      <a:pt x="249" y="71"/>
                    </a:lnTo>
                    <a:lnTo>
                      <a:pt x="253" y="76"/>
                    </a:lnTo>
                    <a:lnTo>
                      <a:pt x="255" y="82"/>
                    </a:lnTo>
                    <a:lnTo>
                      <a:pt x="259" y="86"/>
                    </a:lnTo>
                    <a:lnTo>
                      <a:pt x="261" y="92"/>
                    </a:lnTo>
                    <a:lnTo>
                      <a:pt x="263" y="97"/>
                    </a:lnTo>
                    <a:lnTo>
                      <a:pt x="266" y="103"/>
                    </a:lnTo>
                    <a:lnTo>
                      <a:pt x="268" y="109"/>
                    </a:lnTo>
                    <a:lnTo>
                      <a:pt x="270" y="114"/>
                    </a:lnTo>
                    <a:lnTo>
                      <a:pt x="272" y="120"/>
                    </a:lnTo>
                    <a:lnTo>
                      <a:pt x="274" y="126"/>
                    </a:lnTo>
                    <a:lnTo>
                      <a:pt x="276" y="132"/>
                    </a:lnTo>
                    <a:lnTo>
                      <a:pt x="276" y="137"/>
                    </a:lnTo>
                    <a:lnTo>
                      <a:pt x="278" y="141"/>
                    </a:lnTo>
                    <a:lnTo>
                      <a:pt x="278" y="149"/>
                    </a:lnTo>
                    <a:lnTo>
                      <a:pt x="280" y="153"/>
                    </a:lnTo>
                    <a:lnTo>
                      <a:pt x="280" y="158"/>
                    </a:lnTo>
                    <a:lnTo>
                      <a:pt x="282" y="164"/>
                    </a:lnTo>
                    <a:lnTo>
                      <a:pt x="282" y="170"/>
                    </a:lnTo>
                    <a:lnTo>
                      <a:pt x="282" y="175"/>
                    </a:lnTo>
                    <a:lnTo>
                      <a:pt x="282" y="181"/>
                    </a:lnTo>
                    <a:lnTo>
                      <a:pt x="282" y="185"/>
                    </a:lnTo>
                    <a:lnTo>
                      <a:pt x="282" y="191"/>
                    </a:lnTo>
                    <a:lnTo>
                      <a:pt x="282" y="196"/>
                    </a:lnTo>
                    <a:lnTo>
                      <a:pt x="282" y="200"/>
                    </a:lnTo>
                    <a:lnTo>
                      <a:pt x="282" y="206"/>
                    </a:lnTo>
                    <a:lnTo>
                      <a:pt x="282" y="211"/>
                    </a:lnTo>
                    <a:lnTo>
                      <a:pt x="280" y="219"/>
                    </a:lnTo>
                    <a:lnTo>
                      <a:pt x="278" y="227"/>
                    </a:lnTo>
                    <a:lnTo>
                      <a:pt x="276" y="232"/>
                    </a:lnTo>
                    <a:lnTo>
                      <a:pt x="274" y="240"/>
                    </a:lnTo>
                    <a:lnTo>
                      <a:pt x="272" y="244"/>
                    </a:lnTo>
                    <a:lnTo>
                      <a:pt x="268" y="249"/>
                    </a:lnTo>
                    <a:lnTo>
                      <a:pt x="265" y="255"/>
                    </a:lnTo>
                    <a:lnTo>
                      <a:pt x="263" y="261"/>
                    </a:lnTo>
                    <a:lnTo>
                      <a:pt x="257" y="267"/>
                    </a:lnTo>
                    <a:lnTo>
                      <a:pt x="253" y="270"/>
                    </a:lnTo>
                    <a:lnTo>
                      <a:pt x="247" y="274"/>
                    </a:lnTo>
                    <a:lnTo>
                      <a:pt x="242" y="280"/>
                    </a:lnTo>
                    <a:lnTo>
                      <a:pt x="236" y="284"/>
                    </a:lnTo>
                    <a:lnTo>
                      <a:pt x="230" y="289"/>
                    </a:lnTo>
                    <a:lnTo>
                      <a:pt x="223" y="293"/>
                    </a:lnTo>
                    <a:lnTo>
                      <a:pt x="215" y="299"/>
                    </a:lnTo>
                    <a:lnTo>
                      <a:pt x="211" y="301"/>
                    </a:lnTo>
                    <a:lnTo>
                      <a:pt x="206" y="305"/>
                    </a:lnTo>
                    <a:lnTo>
                      <a:pt x="202" y="306"/>
                    </a:lnTo>
                    <a:lnTo>
                      <a:pt x="196" y="308"/>
                    </a:lnTo>
                    <a:lnTo>
                      <a:pt x="190" y="310"/>
                    </a:lnTo>
                    <a:lnTo>
                      <a:pt x="185" y="312"/>
                    </a:lnTo>
                    <a:lnTo>
                      <a:pt x="179" y="314"/>
                    </a:lnTo>
                    <a:lnTo>
                      <a:pt x="173" y="318"/>
                    </a:lnTo>
                    <a:lnTo>
                      <a:pt x="168" y="318"/>
                    </a:lnTo>
                    <a:lnTo>
                      <a:pt x="162" y="322"/>
                    </a:lnTo>
                    <a:lnTo>
                      <a:pt x="156" y="324"/>
                    </a:lnTo>
                    <a:lnTo>
                      <a:pt x="150" y="325"/>
                    </a:lnTo>
                    <a:lnTo>
                      <a:pt x="143" y="325"/>
                    </a:lnTo>
                    <a:lnTo>
                      <a:pt x="137" y="327"/>
                    </a:lnTo>
                    <a:lnTo>
                      <a:pt x="130" y="329"/>
                    </a:lnTo>
                    <a:lnTo>
                      <a:pt x="124" y="331"/>
                    </a:lnTo>
                    <a:lnTo>
                      <a:pt x="116" y="331"/>
                    </a:lnTo>
                    <a:lnTo>
                      <a:pt x="111" y="333"/>
                    </a:lnTo>
                    <a:lnTo>
                      <a:pt x="105" y="333"/>
                    </a:lnTo>
                    <a:lnTo>
                      <a:pt x="99" y="333"/>
                    </a:lnTo>
                    <a:lnTo>
                      <a:pt x="92" y="333"/>
                    </a:lnTo>
                    <a:lnTo>
                      <a:pt x="86" y="333"/>
                    </a:lnTo>
                    <a:lnTo>
                      <a:pt x="80" y="333"/>
                    </a:lnTo>
                    <a:lnTo>
                      <a:pt x="74" y="335"/>
                    </a:lnTo>
                    <a:lnTo>
                      <a:pt x="69" y="333"/>
                    </a:lnTo>
                    <a:lnTo>
                      <a:pt x="63" y="331"/>
                    </a:lnTo>
                    <a:lnTo>
                      <a:pt x="57" y="331"/>
                    </a:lnTo>
                    <a:lnTo>
                      <a:pt x="54" y="329"/>
                    </a:lnTo>
                    <a:lnTo>
                      <a:pt x="48" y="327"/>
                    </a:lnTo>
                    <a:lnTo>
                      <a:pt x="44" y="325"/>
                    </a:lnTo>
                    <a:lnTo>
                      <a:pt x="40" y="324"/>
                    </a:lnTo>
                    <a:lnTo>
                      <a:pt x="36" y="324"/>
                    </a:lnTo>
                    <a:lnTo>
                      <a:pt x="33" y="320"/>
                    </a:lnTo>
                    <a:lnTo>
                      <a:pt x="29" y="316"/>
                    </a:lnTo>
                    <a:lnTo>
                      <a:pt x="25" y="314"/>
                    </a:lnTo>
                    <a:lnTo>
                      <a:pt x="21" y="312"/>
                    </a:lnTo>
                    <a:lnTo>
                      <a:pt x="17" y="306"/>
                    </a:lnTo>
                    <a:lnTo>
                      <a:pt x="15" y="303"/>
                    </a:lnTo>
                    <a:lnTo>
                      <a:pt x="14" y="299"/>
                    </a:lnTo>
                    <a:lnTo>
                      <a:pt x="12" y="295"/>
                    </a:lnTo>
                    <a:lnTo>
                      <a:pt x="10" y="291"/>
                    </a:lnTo>
                    <a:lnTo>
                      <a:pt x="8" y="286"/>
                    </a:lnTo>
                    <a:lnTo>
                      <a:pt x="6" y="280"/>
                    </a:lnTo>
                    <a:lnTo>
                      <a:pt x="4" y="276"/>
                    </a:lnTo>
                    <a:lnTo>
                      <a:pt x="2" y="270"/>
                    </a:lnTo>
                    <a:lnTo>
                      <a:pt x="2" y="265"/>
                    </a:lnTo>
                    <a:lnTo>
                      <a:pt x="2" y="261"/>
                    </a:lnTo>
                    <a:lnTo>
                      <a:pt x="2" y="255"/>
                    </a:lnTo>
                    <a:lnTo>
                      <a:pt x="0" y="249"/>
                    </a:lnTo>
                    <a:lnTo>
                      <a:pt x="0" y="244"/>
                    </a:lnTo>
                    <a:lnTo>
                      <a:pt x="0" y="240"/>
                    </a:lnTo>
                    <a:lnTo>
                      <a:pt x="0" y="234"/>
                    </a:lnTo>
                    <a:lnTo>
                      <a:pt x="0" y="229"/>
                    </a:lnTo>
                    <a:lnTo>
                      <a:pt x="0" y="225"/>
                    </a:lnTo>
                    <a:lnTo>
                      <a:pt x="0" y="219"/>
                    </a:lnTo>
                    <a:lnTo>
                      <a:pt x="2" y="213"/>
                    </a:lnTo>
                    <a:lnTo>
                      <a:pt x="2" y="208"/>
                    </a:lnTo>
                    <a:lnTo>
                      <a:pt x="2" y="204"/>
                    </a:lnTo>
                    <a:lnTo>
                      <a:pt x="2" y="198"/>
                    </a:lnTo>
                    <a:lnTo>
                      <a:pt x="4" y="194"/>
                    </a:lnTo>
                    <a:lnTo>
                      <a:pt x="4" y="191"/>
                    </a:lnTo>
                    <a:lnTo>
                      <a:pt x="6" y="185"/>
                    </a:lnTo>
                    <a:lnTo>
                      <a:pt x="8" y="181"/>
                    </a:lnTo>
                    <a:lnTo>
                      <a:pt x="10" y="179"/>
                    </a:lnTo>
                    <a:lnTo>
                      <a:pt x="12" y="172"/>
                    </a:lnTo>
                    <a:lnTo>
                      <a:pt x="14" y="166"/>
                    </a:lnTo>
                    <a:lnTo>
                      <a:pt x="17" y="160"/>
                    </a:lnTo>
                    <a:lnTo>
                      <a:pt x="23" y="158"/>
                    </a:lnTo>
                    <a:lnTo>
                      <a:pt x="27" y="154"/>
                    </a:lnTo>
                    <a:lnTo>
                      <a:pt x="33" y="153"/>
                    </a:lnTo>
                    <a:lnTo>
                      <a:pt x="38" y="149"/>
                    </a:lnTo>
                    <a:lnTo>
                      <a:pt x="44" y="149"/>
                    </a:lnTo>
                    <a:lnTo>
                      <a:pt x="50" y="149"/>
                    </a:lnTo>
                    <a:lnTo>
                      <a:pt x="55" y="149"/>
                    </a:lnTo>
                    <a:lnTo>
                      <a:pt x="61" y="149"/>
                    </a:lnTo>
                    <a:lnTo>
                      <a:pt x="67" y="151"/>
                    </a:lnTo>
                    <a:lnTo>
                      <a:pt x="73" y="151"/>
                    </a:lnTo>
                    <a:lnTo>
                      <a:pt x="78" y="153"/>
                    </a:lnTo>
                    <a:lnTo>
                      <a:pt x="86" y="153"/>
                    </a:lnTo>
                    <a:lnTo>
                      <a:pt x="92" y="154"/>
                    </a:lnTo>
                    <a:lnTo>
                      <a:pt x="95" y="154"/>
                    </a:lnTo>
                    <a:lnTo>
                      <a:pt x="101" y="154"/>
                    </a:lnTo>
                    <a:lnTo>
                      <a:pt x="105" y="154"/>
                    </a:lnTo>
                    <a:lnTo>
                      <a:pt x="109" y="156"/>
                    </a:lnTo>
                    <a:lnTo>
                      <a:pt x="112" y="154"/>
                    </a:lnTo>
                    <a:lnTo>
                      <a:pt x="116" y="154"/>
                    </a:lnTo>
                    <a:lnTo>
                      <a:pt x="120" y="154"/>
                    </a:lnTo>
                    <a:lnTo>
                      <a:pt x="124" y="154"/>
                    </a:lnTo>
                    <a:lnTo>
                      <a:pt x="130" y="151"/>
                    </a:lnTo>
                    <a:lnTo>
                      <a:pt x="137" y="149"/>
                    </a:lnTo>
                    <a:lnTo>
                      <a:pt x="145" y="145"/>
                    </a:lnTo>
                    <a:lnTo>
                      <a:pt x="150" y="139"/>
                    </a:lnTo>
                    <a:lnTo>
                      <a:pt x="158" y="133"/>
                    </a:lnTo>
                    <a:lnTo>
                      <a:pt x="166" y="128"/>
                    </a:lnTo>
                    <a:lnTo>
                      <a:pt x="168" y="124"/>
                    </a:lnTo>
                    <a:lnTo>
                      <a:pt x="171" y="120"/>
                    </a:lnTo>
                    <a:lnTo>
                      <a:pt x="175" y="116"/>
                    </a:lnTo>
                    <a:lnTo>
                      <a:pt x="177" y="113"/>
                    </a:lnTo>
                    <a:lnTo>
                      <a:pt x="179" y="107"/>
                    </a:lnTo>
                    <a:lnTo>
                      <a:pt x="181" y="101"/>
                    </a:lnTo>
                    <a:lnTo>
                      <a:pt x="181" y="95"/>
                    </a:lnTo>
                    <a:lnTo>
                      <a:pt x="181" y="92"/>
                    </a:lnTo>
                    <a:lnTo>
                      <a:pt x="179" y="86"/>
                    </a:lnTo>
                    <a:lnTo>
                      <a:pt x="177" y="80"/>
                    </a:lnTo>
                    <a:lnTo>
                      <a:pt x="175" y="75"/>
                    </a:lnTo>
                    <a:lnTo>
                      <a:pt x="171" y="69"/>
                    </a:lnTo>
                    <a:lnTo>
                      <a:pt x="166" y="63"/>
                    </a:lnTo>
                    <a:lnTo>
                      <a:pt x="160" y="57"/>
                    </a:lnTo>
                    <a:lnTo>
                      <a:pt x="154" y="52"/>
                    </a:lnTo>
                    <a:lnTo>
                      <a:pt x="149" y="46"/>
                    </a:lnTo>
                    <a:lnTo>
                      <a:pt x="143" y="42"/>
                    </a:lnTo>
                    <a:lnTo>
                      <a:pt x="141" y="40"/>
                    </a:lnTo>
                    <a:lnTo>
                      <a:pt x="135" y="37"/>
                    </a:lnTo>
                    <a:lnTo>
                      <a:pt x="133" y="35"/>
                    </a:lnTo>
                    <a:lnTo>
                      <a:pt x="124" y="29"/>
                    </a:lnTo>
                    <a:lnTo>
                      <a:pt x="118" y="23"/>
                    </a:lnTo>
                    <a:lnTo>
                      <a:pt x="114" y="21"/>
                    </a:lnTo>
                    <a:lnTo>
                      <a:pt x="109" y="19"/>
                    </a:lnTo>
                    <a:lnTo>
                      <a:pt x="107" y="16"/>
                    </a:lnTo>
                    <a:lnTo>
                      <a:pt x="103" y="14"/>
                    </a:lnTo>
                    <a:lnTo>
                      <a:pt x="97" y="10"/>
                    </a:lnTo>
                    <a:lnTo>
                      <a:pt x="92" y="8"/>
                    </a:lnTo>
                    <a:lnTo>
                      <a:pt x="86" y="4"/>
                    </a:lnTo>
                    <a:lnTo>
                      <a:pt x="82" y="2"/>
                    </a:lnTo>
                    <a:lnTo>
                      <a:pt x="80" y="0"/>
                    </a:lnTo>
                    <a:close/>
                  </a:path>
                </a:pathLst>
              </a:custGeom>
              <a:solidFill>
                <a:schemeClr val="hlink"/>
              </a:solidFill>
              <a:ln w="9525">
                <a:solidFill>
                  <a:schemeClr val="tx1"/>
                </a:solidFill>
                <a:round/>
                <a:headEnd/>
                <a:tailEnd/>
              </a:ln>
            </p:spPr>
            <p:txBody>
              <a:bodyPr/>
              <a:lstStyle/>
              <a:p>
                <a:endParaRPr lang="en-US"/>
              </a:p>
            </p:txBody>
          </p:sp>
          <p:sp>
            <p:nvSpPr>
              <p:cNvPr id="64541" name="Freeform 78"/>
              <p:cNvSpPr>
                <a:spLocks/>
              </p:cNvSpPr>
              <p:nvPr/>
            </p:nvSpPr>
            <p:spPr bwMode="auto">
              <a:xfrm>
                <a:off x="4793" y="2525"/>
                <a:ext cx="275" cy="475"/>
              </a:xfrm>
              <a:custGeom>
                <a:avLst/>
                <a:gdLst>
                  <a:gd name="T0" fmla="*/ 0 w 782"/>
                  <a:gd name="T1" fmla="*/ 0 h 1355"/>
                  <a:gd name="T2" fmla="*/ 0 w 782"/>
                  <a:gd name="T3" fmla="*/ 0 h 1355"/>
                  <a:gd name="T4" fmla="*/ 0 w 782"/>
                  <a:gd name="T5" fmla="*/ 0 h 1355"/>
                  <a:gd name="T6" fmla="*/ 0 w 782"/>
                  <a:gd name="T7" fmla="*/ 0 h 1355"/>
                  <a:gd name="T8" fmla="*/ 0 w 782"/>
                  <a:gd name="T9" fmla="*/ 0 h 1355"/>
                  <a:gd name="T10" fmla="*/ 0 w 782"/>
                  <a:gd name="T11" fmla="*/ 0 h 1355"/>
                  <a:gd name="T12" fmla="*/ 0 w 782"/>
                  <a:gd name="T13" fmla="*/ 0 h 1355"/>
                  <a:gd name="T14" fmla="*/ 0 w 782"/>
                  <a:gd name="T15" fmla="*/ 0 h 1355"/>
                  <a:gd name="T16" fmla="*/ 0 w 782"/>
                  <a:gd name="T17" fmla="*/ 0 h 1355"/>
                  <a:gd name="T18" fmla="*/ 0 w 782"/>
                  <a:gd name="T19" fmla="*/ 0 h 1355"/>
                  <a:gd name="T20" fmla="*/ 0 w 782"/>
                  <a:gd name="T21" fmla="*/ 0 h 1355"/>
                  <a:gd name="T22" fmla="*/ 0 w 782"/>
                  <a:gd name="T23" fmla="*/ 0 h 1355"/>
                  <a:gd name="T24" fmla="*/ 0 w 782"/>
                  <a:gd name="T25" fmla="*/ 0 h 1355"/>
                  <a:gd name="T26" fmla="*/ 0 w 782"/>
                  <a:gd name="T27" fmla="*/ 0 h 1355"/>
                  <a:gd name="T28" fmla="*/ 0 w 782"/>
                  <a:gd name="T29" fmla="*/ 0 h 1355"/>
                  <a:gd name="T30" fmla="*/ 0 w 782"/>
                  <a:gd name="T31" fmla="*/ 0 h 1355"/>
                  <a:gd name="T32" fmla="*/ 0 w 782"/>
                  <a:gd name="T33" fmla="*/ 0 h 1355"/>
                  <a:gd name="T34" fmla="*/ 0 w 782"/>
                  <a:gd name="T35" fmla="*/ 0 h 1355"/>
                  <a:gd name="T36" fmla="*/ 0 w 782"/>
                  <a:gd name="T37" fmla="*/ 0 h 1355"/>
                  <a:gd name="T38" fmla="*/ 0 w 782"/>
                  <a:gd name="T39" fmla="*/ 0 h 1355"/>
                  <a:gd name="T40" fmla="*/ 0 w 782"/>
                  <a:gd name="T41" fmla="*/ 0 h 1355"/>
                  <a:gd name="T42" fmla="*/ 0 w 782"/>
                  <a:gd name="T43" fmla="*/ 0 h 1355"/>
                  <a:gd name="T44" fmla="*/ 0 w 782"/>
                  <a:gd name="T45" fmla="*/ 0 h 1355"/>
                  <a:gd name="T46" fmla="*/ 0 w 782"/>
                  <a:gd name="T47" fmla="*/ 0 h 1355"/>
                  <a:gd name="T48" fmla="*/ 0 w 782"/>
                  <a:gd name="T49" fmla="*/ 0 h 1355"/>
                  <a:gd name="T50" fmla="*/ 0 w 782"/>
                  <a:gd name="T51" fmla="*/ 0 h 1355"/>
                  <a:gd name="T52" fmla="*/ 0 w 782"/>
                  <a:gd name="T53" fmla="*/ 0 h 1355"/>
                  <a:gd name="T54" fmla="*/ 0 w 782"/>
                  <a:gd name="T55" fmla="*/ 0 h 1355"/>
                  <a:gd name="T56" fmla="*/ 0 w 782"/>
                  <a:gd name="T57" fmla="*/ 0 h 1355"/>
                  <a:gd name="T58" fmla="*/ 0 w 782"/>
                  <a:gd name="T59" fmla="*/ 0 h 1355"/>
                  <a:gd name="T60" fmla="*/ 0 w 782"/>
                  <a:gd name="T61" fmla="*/ 0 h 1355"/>
                  <a:gd name="T62" fmla="*/ 0 w 782"/>
                  <a:gd name="T63" fmla="*/ 0 h 1355"/>
                  <a:gd name="T64" fmla="*/ 0 w 782"/>
                  <a:gd name="T65" fmla="*/ 0 h 1355"/>
                  <a:gd name="T66" fmla="*/ 0 w 782"/>
                  <a:gd name="T67" fmla="*/ 0 h 1355"/>
                  <a:gd name="T68" fmla="*/ 0 w 782"/>
                  <a:gd name="T69" fmla="*/ 0 h 1355"/>
                  <a:gd name="T70" fmla="*/ 0 w 782"/>
                  <a:gd name="T71" fmla="*/ 0 h 1355"/>
                  <a:gd name="T72" fmla="*/ 0 w 782"/>
                  <a:gd name="T73" fmla="*/ 0 h 1355"/>
                  <a:gd name="T74" fmla="*/ 0 w 782"/>
                  <a:gd name="T75" fmla="*/ 0 h 1355"/>
                  <a:gd name="T76" fmla="*/ 0 w 782"/>
                  <a:gd name="T77" fmla="*/ 0 h 1355"/>
                  <a:gd name="T78" fmla="*/ 0 w 782"/>
                  <a:gd name="T79" fmla="*/ 0 h 1355"/>
                  <a:gd name="T80" fmla="*/ 0 w 782"/>
                  <a:gd name="T81" fmla="*/ 0 h 1355"/>
                  <a:gd name="T82" fmla="*/ 0 w 782"/>
                  <a:gd name="T83" fmla="*/ 0 h 1355"/>
                  <a:gd name="T84" fmla="*/ 0 w 782"/>
                  <a:gd name="T85" fmla="*/ 0 h 1355"/>
                  <a:gd name="T86" fmla="*/ 0 w 782"/>
                  <a:gd name="T87" fmla="*/ 0 h 1355"/>
                  <a:gd name="T88" fmla="*/ 0 w 782"/>
                  <a:gd name="T89" fmla="*/ 0 h 1355"/>
                  <a:gd name="T90" fmla="*/ 0 w 782"/>
                  <a:gd name="T91" fmla="*/ 0 h 1355"/>
                  <a:gd name="T92" fmla="*/ 0 w 782"/>
                  <a:gd name="T93" fmla="*/ 0 h 1355"/>
                  <a:gd name="T94" fmla="*/ 0 w 782"/>
                  <a:gd name="T95" fmla="*/ 0 h 1355"/>
                  <a:gd name="T96" fmla="*/ 0 w 782"/>
                  <a:gd name="T97" fmla="*/ 0 h 1355"/>
                  <a:gd name="T98" fmla="*/ 0 w 782"/>
                  <a:gd name="T99" fmla="*/ 0 h 1355"/>
                  <a:gd name="T100" fmla="*/ 0 w 782"/>
                  <a:gd name="T101" fmla="*/ 0 h 1355"/>
                  <a:gd name="T102" fmla="*/ 0 w 782"/>
                  <a:gd name="T103" fmla="*/ 0 h 1355"/>
                  <a:gd name="T104" fmla="*/ 0 w 782"/>
                  <a:gd name="T105" fmla="*/ 0 h 1355"/>
                  <a:gd name="T106" fmla="*/ 0 w 782"/>
                  <a:gd name="T107" fmla="*/ 0 h 1355"/>
                  <a:gd name="T108" fmla="*/ 0 w 782"/>
                  <a:gd name="T109" fmla="*/ 0 h 1355"/>
                  <a:gd name="T110" fmla="*/ 0 w 782"/>
                  <a:gd name="T111" fmla="*/ 0 h 1355"/>
                  <a:gd name="T112" fmla="*/ 0 w 782"/>
                  <a:gd name="T113" fmla="*/ 0 h 1355"/>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w 782"/>
                  <a:gd name="T172" fmla="*/ 0 h 1355"/>
                  <a:gd name="T173" fmla="*/ 782 w 782"/>
                  <a:gd name="T174" fmla="*/ 1355 h 1355"/>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T171" t="T172" r="T173" b="T174"/>
                <a:pathLst>
                  <a:path w="782" h="1355">
                    <a:moveTo>
                      <a:pt x="540" y="0"/>
                    </a:moveTo>
                    <a:lnTo>
                      <a:pt x="544" y="0"/>
                    </a:lnTo>
                    <a:lnTo>
                      <a:pt x="546" y="2"/>
                    </a:lnTo>
                    <a:lnTo>
                      <a:pt x="551" y="4"/>
                    </a:lnTo>
                    <a:lnTo>
                      <a:pt x="555" y="8"/>
                    </a:lnTo>
                    <a:lnTo>
                      <a:pt x="559" y="12"/>
                    </a:lnTo>
                    <a:lnTo>
                      <a:pt x="565" y="16"/>
                    </a:lnTo>
                    <a:lnTo>
                      <a:pt x="571" y="21"/>
                    </a:lnTo>
                    <a:lnTo>
                      <a:pt x="576" y="29"/>
                    </a:lnTo>
                    <a:lnTo>
                      <a:pt x="578" y="31"/>
                    </a:lnTo>
                    <a:lnTo>
                      <a:pt x="582" y="36"/>
                    </a:lnTo>
                    <a:lnTo>
                      <a:pt x="584" y="40"/>
                    </a:lnTo>
                    <a:lnTo>
                      <a:pt x="588" y="44"/>
                    </a:lnTo>
                    <a:lnTo>
                      <a:pt x="590" y="48"/>
                    </a:lnTo>
                    <a:lnTo>
                      <a:pt x="593" y="52"/>
                    </a:lnTo>
                    <a:lnTo>
                      <a:pt x="597" y="57"/>
                    </a:lnTo>
                    <a:lnTo>
                      <a:pt x="601" y="63"/>
                    </a:lnTo>
                    <a:lnTo>
                      <a:pt x="603" y="67"/>
                    </a:lnTo>
                    <a:lnTo>
                      <a:pt x="607" y="73"/>
                    </a:lnTo>
                    <a:lnTo>
                      <a:pt x="610" y="78"/>
                    </a:lnTo>
                    <a:lnTo>
                      <a:pt x="612" y="84"/>
                    </a:lnTo>
                    <a:lnTo>
                      <a:pt x="616" y="90"/>
                    </a:lnTo>
                    <a:lnTo>
                      <a:pt x="620" y="95"/>
                    </a:lnTo>
                    <a:lnTo>
                      <a:pt x="624" y="101"/>
                    </a:lnTo>
                    <a:lnTo>
                      <a:pt x="628" y="109"/>
                    </a:lnTo>
                    <a:lnTo>
                      <a:pt x="631" y="114"/>
                    </a:lnTo>
                    <a:lnTo>
                      <a:pt x="633" y="120"/>
                    </a:lnTo>
                    <a:lnTo>
                      <a:pt x="637" y="126"/>
                    </a:lnTo>
                    <a:lnTo>
                      <a:pt x="641" y="133"/>
                    </a:lnTo>
                    <a:lnTo>
                      <a:pt x="645" y="139"/>
                    </a:lnTo>
                    <a:lnTo>
                      <a:pt x="648" y="147"/>
                    </a:lnTo>
                    <a:lnTo>
                      <a:pt x="652" y="152"/>
                    </a:lnTo>
                    <a:lnTo>
                      <a:pt x="656" y="160"/>
                    </a:lnTo>
                    <a:lnTo>
                      <a:pt x="658" y="168"/>
                    </a:lnTo>
                    <a:lnTo>
                      <a:pt x="662" y="175"/>
                    </a:lnTo>
                    <a:lnTo>
                      <a:pt x="666" y="181"/>
                    </a:lnTo>
                    <a:lnTo>
                      <a:pt x="669" y="190"/>
                    </a:lnTo>
                    <a:lnTo>
                      <a:pt x="671" y="196"/>
                    </a:lnTo>
                    <a:lnTo>
                      <a:pt x="675" y="204"/>
                    </a:lnTo>
                    <a:lnTo>
                      <a:pt x="679" y="213"/>
                    </a:lnTo>
                    <a:lnTo>
                      <a:pt x="683" y="221"/>
                    </a:lnTo>
                    <a:lnTo>
                      <a:pt x="686" y="228"/>
                    </a:lnTo>
                    <a:lnTo>
                      <a:pt x="690" y="236"/>
                    </a:lnTo>
                    <a:lnTo>
                      <a:pt x="692" y="246"/>
                    </a:lnTo>
                    <a:lnTo>
                      <a:pt x="696" y="253"/>
                    </a:lnTo>
                    <a:lnTo>
                      <a:pt x="700" y="263"/>
                    </a:lnTo>
                    <a:lnTo>
                      <a:pt x="704" y="270"/>
                    </a:lnTo>
                    <a:lnTo>
                      <a:pt x="705" y="278"/>
                    </a:lnTo>
                    <a:lnTo>
                      <a:pt x="709" y="287"/>
                    </a:lnTo>
                    <a:lnTo>
                      <a:pt x="713" y="295"/>
                    </a:lnTo>
                    <a:lnTo>
                      <a:pt x="717" y="303"/>
                    </a:lnTo>
                    <a:lnTo>
                      <a:pt x="719" y="312"/>
                    </a:lnTo>
                    <a:lnTo>
                      <a:pt x="723" y="322"/>
                    </a:lnTo>
                    <a:lnTo>
                      <a:pt x="726" y="329"/>
                    </a:lnTo>
                    <a:lnTo>
                      <a:pt x="728" y="339"/>
                    </a:lnTo>
                    <a:lnTo>
                      <a:pt x="732" y="348"/>
                    </a:lnTo>
                    <a:lnTo>
                      <a:pt x="736" y="358"/>
                    </a:lnTo>
                    <a:lnTo>
                      <a:pt x="738" y="365"/>
                    </a:lnTo>
                    <a:lnTo>
                      <a:pt x="740" y="375"/>
                    </a:lnTo>
                    <a:lnTo>
                      <a:pt x="742" y="382"/>
                    </a:lnTo>
                    <a:lnTo>
                      <a:pt x="745" y="392"/>
                    </a:lnTo>
                    <a:lnTo>
                      <a:pt x="747" y="401"/>
                    </a:lnTo>
                    <a:lnTo>
                      <a:pt x="749" y="409"/>
                    </a:lnTo>
                    <a:lnTo>
                      <a:pt x="751" y="418"/>
                    </a:lnTo>
                    <a:lnTo>
                      <a:pt x="753" y="428"/>
                    </a:lnTo>
                    <a:lnTo>
                      <a:pt x="755" y="436"/>
                    </a:lnTo>
                    <a:lnTo>
                      <a:pt x="757" y="445"/>
                    </a:lnTo>
                    <a:lnTo>
                      <a:pt x="759" y="455"/>
                    </a:lnTo>
                    <a:lnTo>
                      <a:pt x="761" y="462"/>
                    </a:lnTo>
                    <a:lnTo>
                      <a:pt x="763" y="472"/>
                    </a:lnTo>
                    <a:lnTo>
                      <a:pt x="764" y="479"/>
                    </a:lnTo>
                    <a:lnTo>
                      <a:pt x="766" y="489"/>
                    </a:lnTo>
                    <a:lnTo>
                      <a:pt x="768" y="498"/>
                    </a:lnTo>
                    <a:lnTo>
                      <a:pt x="768" y="506"/>
                    </a:lnTo>
                    <a:lnTo>
                      <a:pt x="770" y="515"/>
                    </a:lnTo>
                    <a:lnTo>
                      <a:pt x="772" y="523"/>
                    </a:lnTo>
                    <a:lnTo>
                      <a:pt x="774" y="532"/>
                    </a:lnTo>
                    <a:lnTo>
                      <a:pt x="774" y="542"/>
                    </a:lnTo>
                    <a:lnTo>
                      <a:pt x="776" y="550"/>
                    </a:lnTo>
                    <a:lnTo>
                      <a:pt x="776" y="559"/>
                    </a:lnTo>
                    <a:lnTo>
                      <a:pt x="778" y="567"/>
                    </a:lnTo>
                    <a:lnTo>
                      <a:pt x="778" y="576"/>
                    </a:lnTo>
                    <a:lnTo>
                      <a:pt x="778" y="584"/>
                    </a:lnTo>
                    <a:lnTo>
                      <a:pt x="780" y="593"/>
                    </a:lnTo>
                    <a:lnTo>
                      <a:pt x="780" y="601"/>
                    </a:lnTo>
                    <a:lnTo>
                      <a:pt x="780" y="610"/>
                    </a:lnTo>
                    <a:lnTo>
                      <a:pt x="780" y="618"/>
                    </a:lnTo>
                    <a:lnTo>
                      <a:pt x="782" y="627"/>
                    </a:lnTo>
                    <a:lnTo>
                      <a:pt x="782" y="637"/>
                    </a:lnTo>
                    <a:lnTo>
                      <a:pt x="782" y="645"/>
                    </a:lnTo>
                    <a:lnTo>
                      <a:pt x="782" y="652"/>
                    </a:lnTo>
                    <a:lnTo>
                      <a:pt x="782" y="662"/>
                    </a:lnTo>
                    <a:lnTo>
                      <a:pt x="782" y="669"/>
                    </a:lnTo>
                    <a:lnTo>
                      <a:pt x="780" y="679"/>
                    </a:lnTo>
                    <a:lnTo>
                      <a:pt x="780" y="686"/>
                    </a:lnTo>
                    <a:lnTo>
                      <a:pt x="780" y="694"/>
                    </a:lnTo>
                    <a:lnTo>
                      <a:pt x="780" y="704"/>
                    </a:lnTo>
                    <a:lnTo>
                      <a:pt x="778" y="711"/>
                    </a:lnTo>
                    <a:lnTo>
                      <a:pt x="778" y="719"/>
                    </a:lnTo>
                    <a:lnTo>
                      <a:pt x="776" y="726"/>
                    </a:lnTo>
                    <a:lnTo>
                      <a:pt x="776" y="736"/>
                    </a:lnTo>
                    <a:lnTo>
                      <a:pt x="774" y="743"/>
                    </a:lnTo>
                    <a:lnTo>
                      <a:pt x="774" y="751"/>
                    </a:lnTo>
                    <a:lnTo>
                      <a:pt x="772" y="761"/>
                    </a:lnTo>
                    <a:lnTo>
                      <a:pt x="772" y="768"/>
                    </a:lnTo>
                    <a:lnTo>
                      <a:pt x="770" y="776"/>
                    </a:lnTo>
                    <a:lnTo>
                      <a:pt x="768" y="783"/>
                    </a:lnTo>
                    <a:lnTo>
                      <a:pt x="766" y="791"/>
                    </a:lnTo>
                    <a:lnTo>
                      <a:pt x="764" y="799"/>
                    </a:lnTo>
                    <a:lnTo>
                      <a:pt x="763" y="806"/>
                    </a:lnTo>
                    <a:lnTo>
                      <a:pt x="761" y="814"/>
                    </a:lnTo>
                    <a:lnTo>
                      <a:pt x="759" y="821"/>
                    </a:lnTo>
                    <a:lnTo>
                      <a:pt x="757" y="831"/>
                    </a:lnTo>
                    <a:lnTo>
                      <a:pt x="755" y="837"/>
                    </a:lnTo>
                    <a:lnTo>
                      <a:pt x="753" y="846"/>
                    </a:lnTo>
                    <a:lnTo>
                      <a:pt x="751" y="852"/>
                    </a:lnTo>
                    <a:lnTo>
                      <a:pt x="749" y="861"/>
                    </a:lnTo>
                    <a:lnTo>
                      <a:pt x="745" y="867"/>
                    </a:lnTo>
                    <a:lnTo>
                      <a:pt x="744" y="876"/>
                    </a:lnTo>
                    <a:lnTo>
                      <a:pt x="740" y="882"/>
                    </a:lnTo>
                    <a:lnTo>
                      <a:pt x="738" y="892"/>
                    </a:lnTo>
                    <a:lnTo>
                      <a:pt x="734" y="897"/>
                    </a:lnTo>
                    <a:lnTo>
                      <a:pt x="732" y="905"/>
                    </a:lnTo>
                    <a:lnTo>
                      <a:pt x="728" y="913"/>
                    </a:lnTo>
                    <a:lnTo>
                      <a:pt x="726" y="920"/>
                    </a:lnTo>
                    <a:lnTo>
                      <a:pt x="723" y="926"/>
                    </a:lnTo>
                    <a:lnTo>
                      <a:pt x="721" y="933"/>
                    </a:lnTo>
                    <a:lnTo>
                      <a:pt x="717" y="941"/>
                    </a:lnTo>
                    <a:lnTo>
                      <a:pt x="715" y="949"/>
                    </a:lnTo>
                    <a:lnTo>
                      <a:pt x="711" y="954"/>
                    </a:lnTo>
                    <a:lnTo>
                      <a:pt x="709" y="962"/>
                    </a:lnTo>
                    <a:lnTo>
                      <a:pt x="705" y="968"/>
                    </a:lnTo>
                    <a:lnTo>
                      <a:pt x="704" y="975"/>
                    </a:lnTo>
                    <a:lnTo>
                      <a:pt x="700" y="981"/>
                    </a:lnTo>
                    <a:lnTo>
                      <a:pt x="698" y="989"/>
                    </a:lnTo>
                    <a:lnTo>
                      <a:pt x="694" y="994"/>
                    </a:lnTo>
                    <a:lnTo>
                      <a:pt x="692" y="1002"/>
                    </a:lnTo>
                    <a:lnTo>
                      <a:pt x="690" y="1006"/>
                    </a:lnTo>
                    <a:lnTo>
                      <a:pt x="686" y="1013"/>
                    </a:lnTo>
                    <a:lnTo>
                      <a:pt x="683" y="1019"/>
                    </a:lnTo>
                    <a:lnTo>
                      <a:pt x="681" y="1025"/>
                    </a:lnTo>
                    <a:lnTo>
                      <a:pt x="677" y="1030"/>
                    </a:lnTo>
                    <a:lnTo>
                      <a:pt x="675" y="1036"/>
                    </a:lnTo>
                    <a:lnTo>
                      <a:pt x="671" y="1044"/>
                    </a:lnTo>
                    <a:lnTo>
                      <a:pt x="667" y="1049"/>
                    </a:lnTo>
                    <a:lnTo>
                      <a:pt x="664" y="1055"/>
                    </a:lnTo>
                    <a:lnTo>
                      <a:pt x="662" y="1061"/>
                    </a:lnTo>
                    <a:lnTo>
                      <a:pt x="658" y="1066"/>
                    </a:lnTo>
                    <a:lnTo>
                      <a:pt x="654" y="1072"/>
                    </a:lnTo>
                    <a:lnTo>
                      <a:pt x="652" y="1078"/>
                    </a:lnTo>
                    <a:lnTo>
                      <a:pt x="648" y="1084"/>
                    </a:lnTo>
                    <a:lnTo>
                      <a:pt x="645" y="1087"/>
                    </a:lnTo>
                    <a:lnTo>
                      <a:pt x="641" y="1095"/>
                    </a:lnTo>
                    <a:lnTo>
                      <a:pt x="637" y="1099"/>
                    </a:lnTo>
                    <a:lnTo>
                      <a:pt x="633" y="1104"/>
                    </a:lnTo>
                    <a:lnTo>
                      <a:pt x="629" y="1108"/>
                    </a:lnTo>
                    <a:lnTo>
                      <a:pt x="626" y="1114"/>
                    </a:lnTo>
                    <a:lnTo>
                      <a:pt x="622" y="1120"/>
                    </a:lnTo>
                    <a:lnTo>
                      <a:pt x="618" y="1125"/>
                    </a:lnTo>
                    <a:lnTo>
                      <a:pt x="614" y="1129"/>
                    </a:lnTo>
                    <a:lnTo>
                      <a:pt x="610" y="1135"/>
                    </a:lnTo>
                    <a:lnTo>
                      <a:pt x="607" y="1139"/>
                    </a:lnTo>
                    <a:lnTo>
                      <a:pt x="603" y="1144"/>
                    </a:lnTo>
                    <a:lnTo>
                      <a:pt x="599" y="1148"/>
                    </a:lnTo>
                    <a:lnTo>
                      <a:pt x="595" y="1154"/>
                    </a:lnTo>
                    <a:lnTo>
                      <a:pt x="590" y="1160"/>
                    </a:lnTo>
                    <a:lnTo>
                      <a:pt x="586" y="1163"/>
                    </a:lnTo>
                    <a:lnTo>
                      <a:pt x="582" y="1169"/>
                    </a:lnTo>
                    <a:lnTo>
                      <a:pt x="578" y="1173"/>
                    </a:lnTo>
                    <a:lnTo>
                      <a:pt x="572" y="1179"/>
                    </a:lnTo>
                    <a:lnTo>
                      <a:pt x="567" y="1182"/>
                    </a:lnTo>
                    <a:lnTo>
                      <a:pt x="561" y="1186"/>
                    </a:lnTo>
                    <a:lnTo>
                      <a:pt x="557" y="1192"/>
                    </a:lnTo>
                    <a:lnTo>
                      <a:pt x="551" y="1196"/>
                    </a:lnTo>
                    <a:lnTo>
                      <a:pt x="548" y="1200"/>
                    </a:lnTo>
                    <a:lnTo>
                      <a:pt x="542" y="1203"/>
                    </a:lnTo>
                    <a:lnTo>
                      <a:pt x="538" y="1209"/>
                    </a:lnTo>
                    <a:lnTo>
                      <a:pt x="532" y="1213"/>
                    </a:lnTo>
                    <a:lnTo>
                      <a:pt x="527" y="1217"/>
                    </a:lnTo>
                    <a:lnTo>
                      <a:pt x="521" y="1220"/>
                    </a:lnTo>
                    <a:lnTo>
                      <a:pt x="515" y="1226"/>
                    </a:lnTo>
                    <a:lnTo>
                      <a:pt x="510" y="1230"/>
                    </a:lnTo>
                    <a:lnTo>
                      <a:pt x="504" y="1234"/>
                    </a:lnTo>
                    <a:lnTo>
                      <a:pt x="498" y="1238"/>
                    </a:lnTo>
                    <a:lnTo>
                      <a:pt x="493" y="1243"/>
                    </a:lnTo>
                    <a:lnTo>
                      <a:pt x="487" y="1247"/>
                    </a:lnTo>
                    <a:lnTo>
                      <a:pt x="481" y="1251"/>
                    </a:lnTo>
                    <a:lnTo>
                      <a:pt x="475" y="1255"/>
                    </a:lnTo>
                    <a:lnTo>
                      <a:pt x="468" y="1258"/>
                    </a:lnTo>
                    <a:lnTo>
                      <a:pt x="462" y="1262"/>
                    </a:lnTo>
                    <a:lnTo>
                      <a:pt x="455" y="1266"/>
                    </a:lnTo>
                    <a:lnTo>
                      <a:pt x="449" y="1270"/>
                    </a:lnTo>
                    <a:lnTo>
                      <a:pt x="441" y="1274"/>
                    </a:lnTo>
                    <a:lnTo>
                      <a:pt x="434" y="1276"/>
                    </a:lnTo>
                    <a:lnTo>
                      <a:pt x="428" y="1279"/>
                    </a:lnTo>
                    <a:lnTo>
                      <a:pt x="420" y="1283"/>
                    </a:lnTo>
                    <a:lnTo>
                      <a:pt x="415" y="1287"/>
                    </a:lnTo>
                    <a:lnTo>
                      <a:pt x="407" y="1291"/>
                    </a:lnTo>
                    <a:lnTo>
                      <a:pt x="399" y="1295"/>
                    </a:lnTo>
                    <a:lnTo>
                      <a:pt x="394" y="1296"/>
                    </a:lnTo>
                    <a:lnTo>
                      <a:pt x="386" y="1300"/>
                    </a:lnTo>
                    <a:lnTo>
                      <a:pt x="378" y="1304"/>
                    </a:lnTo>
                    <a:lnTo>
                      <a:pt x="371" y="1306"/>
                    </a:lnTo>
                    <a:lnTo>
                      <a:pt x="363" y="1310"/>
                    </a:lnTo>
                    <a:lnTo>
                      <a:pt x="356" y="1314"/>
                    </a:lnTo>
                    <a:lnTo>
                      <a:pt x="348" y="1315"/>
                    </a:lnTo>
                    <a:lnTo>
                      <a:pt x="342" y="1317"/>
                    </a:lnTo>
                    <a:lnTo>
                      <a:pt x="335" y="1321"/>
                    </a:lnTo>
                    <a:lnTo>
                      <a:pt x="327" y="1323"/>
                    </a:lnTo>
                    <a:lnTo>
                      <a:pt x="320" y="1325"/>
                    </a:lnTo>
                    <a:lnTo>
                      <a:pt x="312" y="1329"/>
                    </a:lnTo>
                    <a:lnTo>
                      <a:pt x="304" y="1331"/>
                    </a:lnTo>
                    <a:lnTo>
                      <a:pt x="297" y="1333"/>
                    </a:lnTo>
                    <a:lnTo>
                      <a:pt x="289" y="1334"/>
                    </a:lnTo>
                    <a:lnTo>
                      <a:pt x="283" y="1336"/>
                    </a:lnTo>
                    <a:lnTo>
                      <a:pt x="276" y="1338"/>
                    </a:lnTo>
                    <a:lnTo>
                      <a:pt x="268" y="1342"/>
                    </a:lnTo>
                    <a:lnTo>
                      <a:pt x="261" y="1342"/>
                    </a:lnTo>
                    <a:lnTo>
                      <a:pt x="253" y="1344"/>
                    </a:lnTo>
                    <a:lnTo>
                      <a:pt x="245" y="1346"/>
                    </a:lnTo>
                    <a:lnTo>
                      <a:pt x="238" y="1348"/>
                    </a:lnTo>
                    <a:lnTo>
                      <a:pt x="230" y="1348"/>
                    </a:lnTo>
                    <a:lnTo>
                      <a:pt x="224" y="1350"/>
                    </a:lnTo>
                    <a:lnTo>
                      <a:pt x="217" y="1350"/>
                    </a:lnTo>
                    <a:lnTo>
                      <a:pt x="209" y="1352"/>
                    </a:lnTo>
                    <a:lnTo>
                      <a:pt x="202" y="1352"/>
                    </a:lnTo>
                    <a:lnTo>
                      <a:pt x="196" y="1353"/>
                    </a:lnTo>
                    <a:lnTo>
                      <a:pt x="188" y="1353"/>
                    </a:lnTo>
                    <a:lnTo>
                      <a:pt x="183" y="1355"/>
                    </a:lnTo>
                    <a:lnTo>
                      <a:pt x="175" y="1355"/>
                    </a:lnTo>
                    <a:lnTo>
                      <a:pt x="169" y="1355"/>
                    </a:lnTo>
                    <a:lnTo>
                      <a:pt x="164" y="1355"/>
                    </a:lnTo>
                    <a:lnTo>
                      <a:pt x="156" y="1355"/>
                    </a:lnTo>
                    <a:lnTo>
                      <a:pt x="150" y="1355"/>
                    </a:lnTo>
                    <a:lnTo>
                      <a:pt x="143" y="1353"/>
                    </a:lnTo>
                    <a:lnTo>
                      <a:pt x="137" y="1353"/>
                    </a:lnTo>
                    <a:lnTo>
                      <a:pt x="131" y="1353"/>
                    </a:lnTo>
                    <a:lnTo>
                      <a:pt x="126" y="1352"/>
                    </a:lnTo>
                    <a:lnTo>
                      <a:pt x="118" y="1352"/>
                    </a:lnTo>
                    <a:lnTo>
                      <a:pt x="112" y="1350"/>
                    </a:lnTo>
                    <a:lnTo>
                      <a:pt x="108" y="1350"/>
                    </a:lnTo>
                    <a:lnTo>
                      <a:pt x="103" y="1348"/>
                    </a:lnTo>
                    <a:lnTo>
                      <a:pt x="97" y="1346"/>
                    </a:lnTo>
                    <a:lnTo>
                      <a:pt x="91" y="1344"/>
                    </a:lnTo>
                    <a:lnTo>
                      <a:pt x="88" y="1342"/>
                    </a:lnTo>
                    <a:lnTo>
                      <a:pt x="82" y="1340"/>
                    </a:lnTo>
                    <a:lnTo>
                      <a:pt x="76" y="1338"/>
                    </a:lnTo>
                    <a:lnTo>
                      <a:pt x="72" y="1336"/>
                    </a:lnTo>
                    <a:lnTo>
                      <a:pt x="69" y="1334"/>
                    </a:lnTo>
                    <a:lnTo>
                      <a:pt x="65" y="1331"/>
                    </a:lnTo>
                    <a:lnTo>
                      <a:pt x="59" y="1329"/>
                    </a:lnTo>
                    <a:lnTo>
                      <a:pt x="55" y="1325"/>
                    </a:lnTo>
                    <a:lnTo>
                      <a:pt x="51" y="1321"/>
                    </a:lnTo>
                    <a:lnTo>
                      <a:pt x="46" y="1317"/>
                    </a:lnTo>
                    <a:lnTo>
                      <a:pt x="42" y="1314"/>
                    </a:lnTo>
                    <a:lnTo>
                      <a:pt x="38" y="1312"/>
                    </a:lnTo>
                    <a:lnTo>
                      <a:pt x="36" y="1308"/>
                    </a:lnTo>
                    <a:lnTo>
                      <a:pt x="32" y="1304"/>
                    </a:lnTo>
                    <a:lnTo>
                      <a:pt x="29" y="1298"/>
                    </a:lnTo>
                    <a:lnTo>
                      <a:pt x="27" y="1295"/>
                    </a:lnTo>
                    <a:lnTo>
                      <a:pt x="23" y="1291"/>
                    </a:lnTo>
                    <a:lnTo>
                      <a:pt x="21" y="1285"/>
                    </a:lnTo>
                    <a:lnTo>
                      <a:pt x="19" y="1281"/>
                    </a:lnTo>
                    <a:lnTo>
                      <a:pt x="17" y="1277"/>
                    </a:lnTo>
                    <a:lnTo>
                      <a:pt x="15" y="1274"/>
                    </a:lnTo>
                    <a:lnTo>
                      <a:pt x="13" y="1268"/>
                    </a:lnTo>
                    <a:lnTo>
                      <a:pt x="10" y="1262"/>
                    </a:lnTo>
                    <a:lnTo>
                      <a:pt x="8" y="1257"/>
                    </a:lnTo>
                    <a:lnTo>
                      <a:pt x="8" y="1253"/>
                    </a:lnTo>
                    <a:lnTo>
                      <a:pt x="6" y="1247"/>
                    </a:lnTo>
                    <a:lnTo>
                      <a:pt x="4" y="1241"/>
                    </a:lnTo>
                    <a:lnTo>
                      <a:pt x="2" y="1236"/>
                    </a:lnTo>
                    <a:lnTo>
                      <a:pt x="2" y="1230"/>
                    </a:lnTo>
                    <a:lnTo>
                      <a:pt x="0" y="1224"/>
                    </a:lnTo>
                    <a:lnTo>
                      <a:pt x="0" y="1219"/>
                    </a:lnTo>
                    <a:lnTo>
                      <a:pt x="0" y="1213"/>
                    </a:lnTo>
                    <a:lnTo>
                      <a:pt x="0" y="1207"/>
                    </a:lnTo>
                    <a:lnTo>
                      <a:pt x="0" y="1201"/>
                    </a:lnTo>
                    <a:lnTo>
                      <a:pt x="0" y="1196"/>
                    </a:lnTo>
                    <a:lnTo>
                      <a:pt x="0" y="1190"/>
                    </a:lnTo>
                    <a:lnTo>
                      <a:pt x="0" y="1184"/>
                    </a:lnTo>
                    <a:lnTo>
                      <a:pt x="0" y="1179"/>
                    </a:lnTo>
                    <a:lnTo>
                      <a:pt x="0" y="1173"/>
                    </a:lnTo>
                    <a:lnTo>
                      <a:pt x="0" y="1165"/>
                    </a:lnTo>
                    <a:lnTo>
                      <a:pt x="2" y="1160"/>
                    </a:lnTo>
                    <a:lnTo>
                      <a:pt x="2" y="1154"/>
                    </a:lnTo>
                    <a:lnTo>
                      <a:pt x="4" y="1146"/>
                    </a:lnTo>
                    <a:lnTo>
                      <a:pt x="4" y="1141"/>
                    </a:lnTo>
                    <a:lnTo>
                      <a:pt x="6" y="1135"/>
                    </a:lnTo>
                    <a:lnTo>
                      <a:pt x="8" y="1129"/>
                    </a:lnTo>
                    <a:lnTo>
                      <a:pt x="10" y="1123"/>
                    </a:lnTo>
                    <a:lnTo>
                      <a:pt x="12" y="1116"/>
                    </a:lnTo>
                    <a:lnTo>
                      <a:pt x="13" y="1110"/>
                    </a:lnTo>
                    <a:lnTo>
                      <a:pt x="15" y="1104"/>
                    </a:lnTo>
                    <a:lnTo>
                      <a:pt x="17" y="1099"/>
                    </a:lnTo>
                    <a:lnTo>
                      <a:pt x="21" y="1093"/>
                    </a:lnTo>
                    <a:lnTo>
                      <a:pt x="23" y="1087"/>
                    </a:lnTo>
                    <a:lnTo>
                      <a:pt x="25" y="1080"/>
                    </a:lnTo>
                    <a:lnTo>
                      <a:pt x="29" y="1074"/>
                    </a:lnTo>
                    <a:lnTo>
                      <a:pt x="31" y="1068"/>
                    </a:lnTo>
                    <a:lnTo>
                      <a:pt x="34" y="1063"/>
                    </a:lnTo>
                    <a:lnTo>
                      <a:pt x="36" y="1057"/>
                    </a:lnTo>
                    <a:lnTo>
                      <a:pt x="40" y="1051"/>
                    </a:lnTo>
                    <a:lnTo>
                      <a:pt x="44" y="1046"/>
                    </a:lnTo>
                    <a:lnTo>
                      <a:pt x="48" y="1040"/>
                    </a:lnTo>
                    <a:lnTo>
                      <a:pt x="51" y="1034"/>
                    </a:lnTo>
                    <a:lnTo>
                      <a:pt x="55" y="1028"/>
                    </a:lnTo>
                    <a:lnTo>
                      <a:pt x="59" y="1023"/>
                    </a:lnTo>
                    <a:lnTo>
                      <a:pt x="65" y="1019"/>
                    </a:lnTo>
                    <a:lnTo>
                      <a:pt x="69" y="1013"/>
                    </a:lnTo>
                    <a:lnTo>
                      <a:pt x="72" y="1008"/>
                    </a:lnTo>
                    <a:lnTo>
                      <a:pt x="78" y="1002"/>
                    </a:lnTo>
                    <a:lnTo>
                      <a:pt x="84" y="998"/>
                    </a:lnTo>
                    <a:lnTo>
                      <a:pt x="88" y="992"/>
                    </a:lnTo>
                    <a:lnTo>
                      <a:pt x="91" y="989"/>
                    </a:lnTo>
                    <a:lnTo>
                      <a:pt x="97" y="983"/>
                    </a:lnTo>
                    <a:lnTo>
                      <a:pt x="103" y="979"/>
                    </a:lnTo>
                    <a:lnTo>
                      <a:pt x="107" y="973"/>
                    </a:lnTo>
                    <a:lnTo>
                      <a:pt x="112" y="970"/>
                    </a:lnTo>
                    <a:lnTo>
                      <a:pt x="118" y="966"/>
                    </a:lnTo>
                    <a:lnTo>
                      <a:pt x="124" y="962"/>
                    </a:lnTo>
                    <a:lnTo>
                      <a:pt x="129" y="958"/>
                    </a:lnTo>
                    <a:lnTo>
                      <a:pt x="135" y="952"/>
                    </a:lnTo>
                    <a:lnTo>
                      <a:pt x="141" y="949"/>
                    </a:lnTo>
                    <a:lnTo>
                      <a:pt x="147" y="945"/>
                    </a:lnTo>
                    <a:lnTo>
                      <a:pt x="154" y="941"/>
                    </a:lnTo>
                    <a:lnTo>
                      <a:pt x="160" y="937"/>
                    </a:lnTo>
                    <a:lnTo>
                      <a:pt x="166" y="933"/>
                    </a:lnTo>
                    <a:lnTo>
                      <a:pt x="173" y="932"/>
                    </a:lnTo>
                    <a:lnTo>
                      <a:pt x="179" y="926"/>
                    </a:lnTo>
                    <a:lnTo>
                      <a:pt x="185" y="922"/>
                    </a:lnTo>
                    <a:lnTo>
                      <a:pt x="192" y="918"/>
                    </a:lnTo>
                    <a:lnTo>
                      <a:pt x="198" y="916"/>
                    </a:lnTo>
                    <a:lnTo>
                      <a:pt x="205" y="913"/>
                    </a:lnTo>
                    <a:lnTo>
                      <a:pt x="211" y="909"/>
                    </a:lnTo>
                    <a:lnTo>
                      <a:pt x="219" y="905"/>
                    </a:lnTo>
                    <a:lnTo>
                      <a:pt x="226" y="903"/>
                    </a:lnTo>
                    <a:lnTo>
                      <a:pt x="232" y="897"/>
                    </a:lnTo>
                    <a:lnTo>
                      <a:pt x="240" y="895"/>
                    </a:lnTo>
                    <a:lnTo>
                      <a:pt x="245" y="892"/>
                    </a:lnTo>
                    <a:lnTo>
                      <a:pt x="253" y="888"/>
                    </a:lnTo>
                    <a:lnTo>
                      <a:pt x="261" y="886"/>
                    </a:lnTo>
                    <a:lnTo>
                      <a:pt x="266" y="882"/>
                    </a:lnTo>
                    <a:lnTo>
                      <a:pt x="274" y="878"/>
                    </a:lnTo>
                    <a:lnTo>
                      <a:pt x="282" y="876"/>
                    </a:lnTo>
                    <a:lnTo>
                      <a:pt x="287" y="873"/>
                    </a:lnTo>
                    <a:lnTo>
                      <a:pt x="295" y="869"/>
                    </a:lnTo>
                    <a:lnTo>
                      <a:pt x="301" y="865"/>
                    </a:lnTo>
                    <a:lnTo>
                      <a:pt x="310" y="863"/>
                    </a:lnTo>
                    <a:lnTo>
                      <a:pt x="316" y="857"/>
                    </a:lnTo>
                    <a:lnTo>
                      <a:pt x="323" y="856"/>
                    </a:lnTo>
                    <a:lnTo>
                      <a:pt x="329" y="852"/>
                    </a:lnTo>
                    <a:lnTo>
                      <a:pt x="337" y="848"/>
                    </a:lnTo>
                    <a:lnTo>
                      <a:pt x="342" y="844"/>
                    </a:lnTo>
                    <a:lnTo>
                      <a:pt x="350" y="840"/>
                    </a:lnTo>
                    <a:lnTo>
                      <a:pt x="358" y="837"/>
                    </a:lnTo>
                    <a:lnTo>
                      <a:pt x="363" y="835"/>
                    </a:lnTo>
                    <a:lnTo>
                      <a:pt x="371" y="831"/>
                    </a:lnTo>
                    <a:lnTo>
                      <a:pt x="377" y="827"/>
                    </a:lnTo>
                    <a:lnTo>
                      <a:pt x="384" y="823"/>
                    </a:lnTo>
                    <a:lnTo>
                      <a:pt x="392" y="819"/>
                    </a:lnTo>
                    <a:lnTo>
                      <a:pt x="397" y="816"/>
                    </a:lnTo>
                    <a:lnTo>
                      <a:pt x="403" y="812"/>
                    </a:lnTo>
                    <a:lnTo>
                      <a:pt x="409" y="808"/>
                    </a:lnTo>
                    <a:lnTo>
                      <a:pt x="417" y="804"/>
                    </a:lnTo>
                    <a:lnTo>
                      <a:pt x="422" y="800"/>
                    </a:lnTo>
                    <a:lnTo>
                      <a:pt x="428" y="795"/>
                    </a:lnTo>
                    <a:lnTo>
                      <a:pt x="434" y="791"/>
                    </a:lnTo>
                    <a:lnTo>
                      <a:pt x="439" y="787"/>
                    </a:lnTo>
                    <a:lnTo>
                      <a:pt x="445" y="783"/>
                    </a:lnTo>
                    <a:lnTo>
                      <a:pt x="451" y="778"/>
                    </a:lnTo>
                    <a:lnTo>
                      <a:pt x="456" y="772"/>
                    </a:lnTo>
                    <a:lnTo>
                      <a:pt x="462" y="768"/>
                    </a:lnTo>
                    <a:lnTo>
                      <a:pt x="468" y="764"/>
                    </a:lnTo>
                    <a:lnTo>
                      <a:pt x="474" y="759"/>
                    </a:lnTo>
                    <a:lnTo>
                      <a:pt x="479" y="755"/>
                    </a:lnTo>
                    <a:lnTo>
                      <a:pt x="485" y="749"/>
                    </a:lnTo>
                    <a:lnTo>
                      <a:pt x="489" y="743"/>
                    </a:lnTo>
                    <a:lnTo>
                      <a:pt x="493" y="740"/>
                    </a:lnTo>
                    <a:lnTo>
                      <a:pt x="498" y="732"/>
                    </a:lnTo>
                    <a:lnTo>
                      <a:pt x="502" y="728"/>
                    </a:lnTo>
                    <a:lnTo>
                      <a:pt x="506" y="721"/>
                    </a:lnTo>
                    <a:lnTo>
                      <a:pt x="510" y="717"/>
                    </a:lnTo>
                    <a:lnTo>
                      <a:pt x="513" y="711"/>
                    </a:lnTo>
                    <a:lnTo>
                      <a:pt x="519" y="705"/>
                    </a:lnTo>
                    <a:lnTo>
                      <a:pt x="521" y="700"/>
                    </a:lnTo>
                    <a:lnTo>
                      <a:pt x="525" y="694"/>
                    </a:lnTo>
                    <a:lnTo>
                      <a:pt x="529" y="688"/>
                    </a:lnTo>
                    <a:lnTo>
                      <a:pt x="531" y="683"/>
                    </a:lnTo>
                    <a:lnTo>
                      <a:pt x="534" y="675"/>
                    </a:lnTo>
                    <a:lnTo>
                      <a:pt x="536" y="669"/>
                    </a:lnTo>
                    <a:lnTo>
                      <a:pt x="540" y="664"/>
                    </a:lnTo>
                    <a:lnTo>
                      <a:pt x="544" y="658"/>
                    </a:lnTo>
                    <a:lnTo>
                      <a:pt x="546" y="652"/>
                    </a:lnTo>
                    <a:lnTo>
                      <a:pt x="548" y="646"/>
                    </a:lnTo>
                    <a:lnTo>
                      <a:pt x="550" y="639"/>
                    </a:lnTo>
                    <a:lnTo>
                      <a:pt x="551" y="633"/>
                    </a:lnTo>
                    <a:lnTo>
                      <a:pt x="553" y="627"/>
                    </a:lnTo>
                    <a:lnTo>
                      <a:pt x="555" y="622"/>
                    </a:lnTo>
                    <a:lnTo>
                      <a:pt x="557" y="614"/>
                    </a:lnTo>
                    <a:lnTo>
                      <a:pt x="559" y="608"/>
                    </a:lnTo>
                    <a:lnTo>
                      <a:pt x="559" y="601"/>
                    </a:lnTo>
                    <a:lnTo>
                      <a:pt x="561" y="595"/>
                    </a:lnTo>
                    <a:lnTo>
                      <a:pt x="561" y="589"/>
                    </a:lnTo>
                    <a:lnTo>
                      <a:pt x="563" y="584"/>
                    </a:lnTo>
                    <a:lnTo>
                      <a:pt x="565" y="576"/>
                    </a:lnTo>
                    <a:lnTo>
                      <a:pt x="565" y="570"/>
                    </a:lnTo>
                    <a:lnTo>
                      <a:pt x="567" y="563"/>
                    </a:lnTo>
                    <a:lnTo>
                      <a:pt x="567" y="557"/>
                    </a:lnTo>
                    <a:lnTo>
                      <a:pt x="567" y="550"/>
                    </a:lnTo>
                    <a:lnTo>
                      <a:pt x="567" y="544"/>
                    </a:lnTo>
                    <a:lnTo>
                      <a:pt x="567" y="536"/>
                    </a:lnTo>
                    <a:lnTo>
                      <a:pt x="569" y="531"/>
                    </a:lnTo>
                    <a:lnTo>
                      <a:pt x="569" y="523"/>
                    </a:lnTo>
                    <a:lnTo>
                      <a:pt x="569" y="517"/>
                    </a:lnTo>
                    <a:lnTo>
                      <a:pt x="569" y="512"/>
                    </a:lnTo>
                    <a:lnTo>
                      <a:pt x="569" y="504"/>
                    </a:lnTo>
                    <a:lnTo>
                      <a:pt x="567" y="498"/>
                    </a:lnTo>
                    <a:lnTo>
                      <a:pt x="567" y="491"/>
                    </a:lnTo>
                    <a:lnTo>
                      <a:pt x="567" y="485"/>
                    </a:lnTo>
                    <a:lnTo>
                      <a:pt x="567" y="477"/>
                    </a:lnTo>
                    <a:lnTo>
                      <a:pt x="565" y="472"/>
                    </a:lnTo>
                    <a:lnTo>
                      <a:pt x="565" y="464"/>
                    </a:lnTo>
                    <a:lnTo>
                      <a:pt x="565" y="458"/>
                    </a:lnTo>
                    <a:lnTo>
                      <a:pt x="565" y="453"/>
                    </a:lnTo>
                    <a:lnTo>
                      <a:pt x="563" y="445"/>
                    </a:lnTo>
                    <a:lnTo>
                      <a:pt x="561" y="439"/>
                    </a:lnTo>
                    <a:lnTo>
                      <a:pt x="559" y="432"/>
                    </a:lnTo>
                    <a:lnTo>
                      <a:pt x="559" y="426"/>
                    </a:lnTo>
                    <a:lnTo>
                      <a:pt x="557" y="418"/>
                    </a:lnTo>
                    <a:lnTo>
                      <a:pt x="557" y="413"/>
                    </a:lnTo>
                    <a:lnTo>
                      <a:pt x="555" y="407"/>
                    </a:lnTo>
                    <a:lnTo>
                      <a:pt x="553" y="401"/>
                    </a:lnTo>
                    <a:lnTo>
                      <a:pt x="551" y="394"/>
                    </a:lnTo>
                    <a:lnTo>
                      <a:pt x="551" y="388"/>
                    </a:lnTo>
                    <a:lnTo>
                      <a:pt x="550" y="382"/>
                    </a:lnTo>
                    <a:lnTo>
                      <a:pt x="548" y="375"/>
                    </a:lnTo>
                    <a:lnTo>
                      <a:pt x="546" y="369"/>
                    </a:lnTo>
                    <a:lnTo>
                      <a:pt x="544" y="363"/>
                    </a:lnTo>
                    <a:lnTo>
                      <a:pt x="542" y="358"/>
                    </a:lnTo>
                    <a:lnTo>
                      <a:pt x="540" y="352"/>
                    </a:lnTo>
                    <a:lnTo>
                      <a:pt x="538" y="344"/>
                    </a:lnTo>
                    <a:lnTo>
                      <a:pt x="536" y="339"/>
                    </a:lnTo>
                    <a:lnTo>
                      <a:pt x="534" y="333"/>
                    </a:lnTo>
                    <a:lnTo>
                      <a:pt x="532" y="327"/>
                    </a:lnTo>
                    <a:lnTo>
                      <a:pt x="531" y="320"/>
                    </a:lnTo>
                    <a:lnTo>
                      <a:pt x="529" y="314"/>
                    </a:lnTo>
                    <a:lnTo>
                      <a:pt x="527" y="308"/>
                    </a:lnTo>
                    <a:lnTo>
                      <a:pt x="525" y="303"/>
                    </a:lnTo>
                    <a:lnTo>
                      <a:pt x="523" y="297"/>
                    </a:lnTo>
                    <a:lnTo>
                      <a:pt x="521" y="291"/>
                    </a:lnTo>
                    <a:lnTo>
                      <a:pt x="519" y="285"/>
                    </a:lnTo>
                    <a:lnTo>
                      <a:pt x="517" y="280"/>
                    </a:lnTo>
                    <a:lnTo>
                      <a:pt x="515" y="272"/>
                    </a:lnTo>
                    <a:lnTo>
                      <a:pt x="513" y="268"/>
                    </a:lnTo>
                    <a:lnTo>
                      <a:pt x="512" y="263"/>
                    </a:lnTo>
                    <a:lnTo>
                      <a:pt x="510" y="257"/>
                    </a:lnTo>
                    <a:lnTo>
                      <a:pt x="508" y="249"/>
                    </a:lnTo>
                    <a:lnTo>
                      <a:pt x="506" y="244"/>
                    </a:lnTo>
                    <a:lnTo>
                      <a:pt x="504" y="240"/>
                    </a:lnTo>
                    <a:lnTo>
                      <a:pt x="502" y="234"/>
                    </a:lnTo>
                    <a:lnTo>
                      <a:pt x="500" y="228"/>
                    </a:lnTo>
                    <a:lnTo>
                      <a:pt x="498" y="223"/>
                    </a:lnTo>
                    <a:lnTo>
                      <a:pt x="496" y="217"/>
                    </a:lnTo>
                    <a:lnTo>
                      <a:pt x="494" y="213"/>
                    </a:lnTo>
                    <a:lnTo>
                      <a:pt x="493" y="208"/>
                    </a:lnTo>
                    <a:lnTo>
                      <a:pt x="491" y="202"/>
                    </a:lnTo>
                    <a:lnTo>
                      <a:pt x="491" y="196"/>
                    </a:lnTo>
                    <a:lnTo>
                      <a:pt x="489" y="192"/>
                    </a:lnTo>
                    <a:lnTo>
                      <a:pt x="487" y="187"/>
                    </a:lnTo>
                    <a:lnTo>
                      <a:pt x="485" y="181"/>
                    </a:lnTo>
                    <a:lnTo>
                      <a:pt x="483" y="177"/>
                    </a:lnTo>
                    <a:lnTo>
                      <a:pt x="483" y="173"/>
                    </a:lnTo>
                    <a:lnTo>
                      <a:pt x="481" y="168"/>
                    </a:lnTo>
                    <a:lnTo>
                      <a:pt x="479" y="162"/>
                    </a:lnTo>
                    <a:lnTo>
                      <a:pt x="477" y="156"/>
                    </a:lnTo>
                    <a:lnTo>
                      <a:pt x="477" y="152"/>
                    </a:lnTo>
                    <a:lnTo>
                      <a:pt x="475" y="149"/>
                    </a:lnTo>
                    <a:lnTo>
                      <a:pt x="474" y="145"/>
                    </a:lnTo>
                    <a:lnTo>
                      <a:pt x="472" y="139"/>
                    </a:lnTo>
                    <a:lnTo>
                      <a:pt x="472" y="135"/>
                    </a:lnTo>
                    <a:lnTo>
                      <a:pt x="470" y="131"/>
                    </a:lnTo>
                    <a:lnTo>
                      <a:pt x="468" y="126"/>
                    </a:lnTo>
                    <a:lnTo>
                      <a:pt x="468" y="122"/>
                    </a:lnTo>
                    <a:lnTo>
                      <a:pt x="466" y="118"/>
                    </a:lnTo>
                    <a:lnTo>
                      <a:pt x="464" y="111"/>
                    </a:lnTo>
                    <a:lnTo>
                      <a:pt x="462" y="103"/>
                    </a:lnTo>
                    <a:lnTo>
                      <a:pt x="460" y="95"/>
                    </a:lnTo>
                    <a:lnTo>
                      <a:pt x="458" y="90"/>
                    </a:lnTo>
                    <a:lnTo>
                      <a:pt x="456" y="84"/>
                    </a:lnTo>
                    <a:lnTo>
                      <a:pt x="456" y="76"/>
                    </a:lnTo>
                    <a:lnTo>
                      <a:pt x="455" y="71"/>
                    </a:lnTo>
                    <a:lnTo>
                      <a:pt x="455" y="65"/>
                    </a:lnTo>
                    <a:lnTo>
                      <a:pt x="455" y="61"/>
                    </a:lnTo>
                    <a:lnTo>
                      <a:pt x="455" y="57"/>
                    </a:lnTo>
                    <a:lnTo>
                      <a:pt x="455" y="52"/>
                    </a:lnTo>
                    <a:lnTo>
                      <a:pt x="455" y="48"/>
                    </a:lnTo>
                    <a:lnTo>
                      <a:pt x="455" y="44"/>
                    </a:lnTo>
                    <a:lnTo>
                      <a:pt x="455" y="40"/>
                    </a:lnTo>
                    <a:lnTo>
                      <a:pt x="456" y="33"/>
                    </a:lnTo>
                    <a:lnTo>
                      <a:pt x="460" y="27"/>
                    </a:lnTo>
                    <a:lnTo>
                      <a:pt x="464" y="21"/>
                    </a:lnTo>
                    <a:lnTo>
                      <a:pt x="470" y="17"/>
                    </a:lnTo>
                    <a:lnTo>
                      <a:pt x="475" y="14"/>
                    </a:lnTo>
                    <a:lnTo>
                      <a:pt x="481" y="10"/>
                    </a:lnTo>
                    <a:lnTo>
                      <a:pt x="487" y="6"/>
                    </a:lnTo>
                    <a:lnTo>
                      <a:pt x="496" y="4"/>
                    </a:lnTo>
                    <a:lnTo>
                      <a:pt x="498" y="4"/>
                    </a:lnTo>
                    <a:lnTo>
                      <a:pt x="502" y="4"/>
                    </a:lnTo>
                    <a:lnTo>
                      <a:pt x="506" y="2"/>
                    </a:lnTo>
                    <a:lnTo>
                      <a:pt x="512" y="2"/>
                    </a:lnTo>
                    <a:lnTo>
                      <a:pt x="513" y="0"/>
                    </a:lnTo>
                    <a:lnTo>
                      <a:pt x="519" y="0"/>
                    </a:lnTo>
                    <a:lnTo>
                      <a:pt x="521" y="0"/>
                    </a:lnTo>
                    <a:lnTo>
                      <a:pt x="527" y="0"/>
                    </a:lnTo>
                    <a:lnTo>
                      <a:pt x="532" y="0"/>
                    </a:lnTo>
                    <a:lnTo>
                      <a:pt x="540" y="0"/>
                    </a:lnTo>
                    <a:close/>
                  </a:path>
                </a:pathLst>
              </a:custGeom>
              <a:solidFill>
                <a:srgbClr val="3399FF"/>
              </a:solidFill>
              <a:ln>
                <a:noFill/>
              </a:ln>
              <a:extLst>
                <a:ext uri="{91240B29-F687-4f45-9708-019B960494DF}">
                  <a14:hiddenLine xmlns="" xmlns:a14="http://schemas.microsoft.com/office/drawing/2010/main" w="9525">
                    <a:solidFill>
                      <a:srgbClr val="000000"/>
                    </a:solidFill>
                    <a:round/>
                    <a:headEnd/>
                    <a:tailEnd/>
                  </a14:hiddenLine>
                </a:ext>
              </a:extLst>
            </p:spPr>
            <p:txBody>
              <a:bodyPr/>
              <a:lstStyle/>
              <a:p>
                <a:endParaRPr lang="en-US"/>
              </a:p>
            </p:txBody>
          </p:sp>
          <p:sp>
            <p:nvSpPr>
              <p:cNvPr id="64542" name="Text Box 79"/>
              <p:cNvSpPr txBox="1">
                <a:spLocks noChangeArrowheads="1"/>
              </p:cNvSpPr>
              <p:nvPr/>
            </p:nvSpPr>
            <p:spPr bwMode="auto">
              <a:xfrm>
                <a:off x="4671" y="2482"/>
                <a:ext cx="267" cy="4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3200" b="1"/>
                  <a:t>2</a:t>
                </a:r>
              </a:p>
            </p:txBody>
          </p:sp>
          <p:sp>
            <p:nvSpPr>
              <p:cNvPr id="64543" name="Freeform 80"/>
              <p:cNvSpPr>
                <a:spLocks/>
              </p:cNvSpPr>
              <p:nvPr/>
            </p:nvSpPr>
            <p:spPr bwMode="auto">
              <a:xfrm>
                <a:off x="4633" y="2294"/>
                <a:ext cx="324" cy="31"/>
              </a:xfrm>
              <a:custGeom>
                <a:avLst/>
                <a:gdLst>
                  <a:gd name="T0" fmla="*/ 0 w 461"/>
                  <a:gd name="T1" fmla="*/ 0 h 44"/>
                  <a:gd name="T2" fmla="*/ 9 w 461"/>
                  <a:gd name="T3" fmla="*/ 2 h 44"/>
                  <a:gd name="T4" fmla="*/ 19 w 461"/>
                  <a:gd name="T5" fmla="*/ 1 h 44"/>
                  <a:gd name="T6" fmla="*/ 0 60000 65536"/>
                  <a:gd name="T7" fmla="*/ 0 60000 65536"/>
                  <a:gd name="T8" fmla="*/ 0 60000 65536"/>
                  <a:gd name="T9" fmla="*/ 0 w 461"/>
                  <a:gd name="T10" fmla="*/ 0 h 44"/>
                  <a:gd name="T11" fmla="*/ 461 w 461"/>
                  <a:gd name="T12" fmla="*/ 44 h 44"/>
                </a:gdLst>
                <a:ahLst/>
                <a:cxnLst>
                  <a:cxn ang="T6">
                    <a:pos x="T0" y="T1"/>
                  </a:cxn>
                  <a:cxn ang="T7">
                    <a:pos x="T2" y="T3"/>
                  </a:cxn>
                  <a:cxn ang="T8">
                    <a:pos x="T4" y="T5"/>
                  </a:cxn>
                </a:cxnLst>
                <a:rect l="T9" t="T10" r="T11" b="T12"/>
                <a:pathLst>
                  <a:path w="461" h="44">
                    <a:moveTo>
                      <a:pt x="0" y="0"/>
                    </a:moveTo>
                    <a:cubicBezTo>
                      <a:pt x="74" y="21"/>
                      <a:pt x="149" y="42"/>
                      <a:pt x="226" y="43"/>
                    </a:cubicBezTo>
                    <a:cubicBezTo>
                      <a:pt x="303" y="44"/>
                      <a:pt x="382" y="24"/>
                      <a:pt x="461" y="5"/>
                    </a:cubicBezTo>
                  </a:path>
                </a:pathLst>
              </a:custGeom>
              <a:noFill/>
              <a:ln w="19050">
                <a:solidFill>
                  <a:srgbClr val="FF0000"/>
                </a:solidFill>
                <a:prstDash val="dash"/>
                <a:round/>
                <a:headEnd/>
                <a:tailEnd/>
              </a:ln>
              <a:extLst>
                <a:ext uri="{909E8E84-426E-40dd-AFC4-6F175D3DCCD1}">
                  <a14:hiddenFill xmlns="" xmlns:a14="http://schemas.microsoft.com/office/drawing/2010/main">
                    <a:solidFill>
                      <a:srgbClr val="FFFFFF"/>
                    </a:solidFill>
                  </a14:hiddenFill>
                </a:ext>
              </a:extLst>
            </p:spPr>
            <p:txBody>
              <a:bodyPr/>
              <a:lstStyle/>
              <a:p>
                <a:endParaRPr lang="en-US"/>
              </a:p>
            </p:txBody>
          </p:sp>
        </p:grpSp>
      </p:grpSp>
      <p:graphicFrame>
        <p:nvGraphicFramePr>
          <p:cNvPr id="64524" name="Object 2"/>
          <p:cNvGraphicFramePr>
            <a:graphicFrameLocks noChangeAspect="1"/>
          </p:cNvGraphicFramePr>
          <p:nvPr/>
        </p:nvGraphicFramePr>
        <p:xfrm>
          <a:off x="6751638" y="4497388"/>
          <a:ext cx="2033587" cy="1944687"/>
        </p:xfrm>
        <a:graphic>
          <a:graphicData uri="http://schemas.openxmlformats.org/presentationml/2006/ole">
            <mc:AlternateContent xmlns:mc="http://schemas.openxmlformats.org/markup-compatibility/2006">
              <mc:Choice xmlns:v="urn:schemas-microsoft-com:vml" Requires="v">
                <p:oleObj spid="_x0000_s64608" name="Bitmap Image" r:id="rId7" imgW="2499577" imgH="2690093" progId="Paint.Picture">
                  <p:embed/>
                </p:oleObj>
              </mc:Choice>
              <mc:Fallback>
                <p:oleObj name="Bitmap Image" r:id="rId7" imgW="2499577" imgH="2690093" progId="Paint.Picture">
                  <p:embed/>
                  <p:pic>
                    <p:nvPicPr>
                      <p:cNvPr id="0" name="Object 2"/>
                      <p:cNvPicPr>
                        <a:picLocks noChangeAspect="1" noChangeArrowheads="1"/>
                      </p:cNvPicPr>
                      <p:nvPr/>
                    </p:nvPicPr>
                    <p:blipFill>
                      <a:blip r:embed="rId8">
                        <a:extLst>
                          <a:ext uri="{28A0092B-C50C-407E-A947-70E740481C1C}">
                            <a14:useLocalDpi xmlns:a14="http://schemas.microsoft.com/office/drawing/2010/main" val="0"/>
                          </a:ext>
                        </a:extLst>
                      </a:blip>
                      <a:srcRect t="708" b="10443"/>
                      <a:stretch>
                        <a:fillRect/>
                      </a:stretch>
                    </p:blipFill>
                    <p:spPr bwMode="auto">
                      <a:xfrm>
                        <a:off x="6751638" y="4497388"/>
                        <a:ext cx="2033587" cy="1944687"/>
                      </a:xfrm>
                      <a:prstGeom prst="rect">
                        <a:avLst/>
                      </a:prstGeom>
                      <a:noFill/>
                      <a:ln w="12700">
                        <a:solidFill>
                          <a:schemeClr val="tx1"/>
                        </a:solidFill>
                        <a:miter lim="800000"/>
                        <a:headEnd/>
                        <a:tailEnd/>
                      </a:ln>
                      <a:effectLst/>
                      <a:extLst>
                        <a:ext uri="{909E8E84-426E-40dd-AFC4-6F175D3DCCD1}">
                          <a14:hiddenFill xmlns="" xmlns:a14="http://schemas.microsoft.com/office/drawing/2010/main">
                            <a:solidFill>
                              <a:schemeClr val="accent1"/>
                            </a:solidFill>
                          </a14:hiddenFill>
                        </a:ext>
                        <a:ext uri="{AF507438-7753-43e0-B8FC-AC1667EBCBE1}">
                          <a14:hiddenEffects xmlns="" xmlns:a14="http://schemas.microsoft.com/office/drawing/2010/main">
                            <a:effectLst>
                              <a:outerShdw blurRad="63500" dist="38099" dir="2700000" algn="ctr" rotWithShape="0">
                                <a:schemeClr val="bg2">
                                  <a:alpha val="74997"/>
                                </a:schemeClr>
                              </a:outerShdw>
                            </a:effectLst>
                          </a14:hiddenEffects>
                        </a:ext>
                      </a:extLst>
                    </p:spPr>
                  </p:pic>
                </p:oleObj>
              </mc:Fallback>
            </mc:AlternateContent>
          </a:graphicData>
        </a:graphic>
      </p:graphicFrame>
      <p:sp>
        <p:nvSpPr>
          <p:cNvPr id="64525" name="Rectangle 84"/>
          <p:cNvSpPr>
            <a:spLocks noChangeArrowheads="1"/>
          </p:cNvSpPr>
          <p:nvPr/>
        </p:nvSpPr>
        <p:spPr bwMode="auto">
          <a:xfrm>
            <a:off x="6527800" y="3889375"/>
            <a:ext cx="2493963" cy="59213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chor="ctr"/>
          <a:lstStyle/>
          <a:p>
            <a:pPr algn="ctr"/>
            <a:r>
              <a:rPr lang="en-US">
                <a:solidFill>
                  <a:schemeClr val="tx2"/>
                </a:solidFill>
              </a:rPr>
              <a:t>Route Planning</a:t>
            </a:r>
          </a:p>
        </p:txBody>
      </p:sp>
    </p:spTree>
  </p:cSld>
  <p:clrMapOvr>
    <a:masterClrMapping/>
  </p:clrMapOvr>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1" name="Rectangle 2"/>
          <p:cNvSpPr>
            <a:spLocks noGrp="1" noChangeArrowheads="1"/>
          </p:cNvSpPr>
          <p:nvPr>
            <p:ph type="title"/>
          </p:nvPr>
        </p:nvSpPr>
        <p:spPr>
          <a:xfrm>
            <a:off x="762000" y="152400"/>
            <a:ext cx="7772400" cy="1143000"/>
          </a:xfrm>
        </p:spPr>
        <p:txBody>
          <a:bodyPr/>
          <a:lstStyle/>
          <a:p>
            <a:r>
              <a:rPr lang="en-US">
                <a:latin typeface="Calibri" charset="0"/>
                <a:ea typeface="ＭＳ Ｐゴシック" charset="0"/>
                <a:cs typeface="ＭＳ Ｐゴシック" charset="0"/>
              </a:rPr>
              <a:t>Summary: Informed search</a:t>
            </a:r>
          </a:p>
        </p:txBody>
      </p:sp>
      <p:sp>
        <p:nvSpPr>
          <p:cNvPr id="66562" name="Rectangle 3"/>
          <p:cNvSpPr>
            <a:spLocks noGrp="1" noChangeArrowheads="1"/>
          </p:cNvSpPr>
          <p:nvPr>
            <p:ph type="body" idx="1"/>
          </p:nvPr>
        </p:nvSpPr>
        <p:spPr>
          <a:xfrm>
            <a:off x="304800" y="1295400"/>
            <a:ext cx="8534400" cy="5181600"/>
          </a:xfrm>
        </p:spPr>
        <p:txBody>
          <a:bodyPr/>
          <a:lstStyle/>
          <a:p>
            <a:pPr marL="171450" indent="-171450">
              <a:lnSpc>
                <a:spcPct val="110000"/>
              </a:lnSpc>
            </a:pPr>
            <a:r>
              <a:rPr lang="en-US" sz="2800" b="1" dirty="0">
                <a:latin typeface="Calibri" charset="0"/>
                <a:ea typeface="ＭＳ Ｐゴシック" charset="0"/>
                <a:cs typeface="ＭＳ Ｐゴシック" charset="0"/>
              </a:rPr>
              <a:t>Best-first search</a:t>
            </a:r>
            <a:r>
              <a:rPr lang="en-US" sz="2800" dirty="0">
                <a:latin typeface="Calibri" charset="0"/>
                <a:ea typeface="ＭＳ Ｐゴシック" charset="0"/>
                <a:cs typeface="ＭＳ Ｐゴシック" charset="0"/>
              </a:rPr>
              <a:t> is general search where minimum-cost nodes (</a:t>
            </a:r>
            <a:r>
              <a:rPr lang="en-US" sz="2800" dirty="0" err="1">
                <a:latin typeface="Calibri" charset="0"/>
                <a:ea typeface="ＭＳ Ｐゴシック" charset="0"/>
                <a:cs typeface="ＭＳ Ｐゴシック" charset="0"/>
              </a:rPr>
              <a:t>w.r.t</a:t>
            </a:r>
            <a:r>
              <a:rPr lang="en-US" sz="2800" dirty="0">
                <a:latin typeface="Calibri" charset="0"/>
                <a:ea typeface="ＭＳ Ｐゴシック" charset="0"/>
                <a:cs typeface="ＭＳ Ｐゴシック" charset="0"/>
              </a:rPr>
              <a:t>. some measure) are expanded first</a:t>
            </a:r>
          </a:p>
          <a:p>
            <a:pPr marL="171450" indent="-171450">
              <a:lnSpc>
                <a:spcPct val="110000"/>
              </a:lnSpc>
            </a:pPr>
            <a:r>
              <a:rPr lang="en-US" sz="2800" b="1" dirty="0">
                <a:latin typeface="Calibri" charset="0"/>
                <a:ea typeface="ＭＳ Ｐゴシック" charset="0"/>
                <a:cs typeface="ＭＳ Ｐゴシック" charset="0"/>
              </a:rPr>
              <a:t>Greedy search</a:t>
            </a:r>
            <a:r>
              <a:rPr lang="en-US" sz="2800" dirty="0">
                <a:latin typeface="Calibri" charset="0"/>
                <a:ea typeface="ＭＳ Ｐゴシック" charset="0"/>
                <a:cs typeface="ＭＳ Ｐゴシック" charset="0"/>
              </a:rPr>
              <a:t> uses minimal estimated cost h(n) to goal state as measure; reduces search time, but is neither complete nor optimal</a:t>
            </a:r>
          </a:p>
          <a:p>
            <a:pPr marL="171450" indent="-171450">
              <a:lnSpc>
                <a:spcPct val="110000"/>
              </a:lnSpc>
            </a:pPr>
            <a:r>
              <a:rPr lang="en-US" sz="2800" b="1" dirty="0">
                <a:latin typeface="Calibri" charset="0"/>
                <a:ea typeface="ＭＳ Ｐゴシック" charset="0"/>
                <a:cs typeface="ＭＳ Ｐゴシック" charset="0"/>
              </a:rPr>
              <a:t>A* search</a:t>
            </a:r>
            <a:r>
              <a:rPr lang="en-US" sz="2800" dirty="0">
                <a:latin typeface="Calibri" charset="0"/>
                <a:ea typeface="ＭＳ Ｐゴシック" charset="0"/>
                <a:cs typeface="ＭＳ Ｐゴシック" charset="0"/>
              </a:rPr>
              <a:t> combines uniform-cost search &amp; greedy search: f(n) = g(n) + h(n).  Handles state repetitions &amp; h(n) never overestimates</a:t>
            </a:r>
          </a:p>
          <a:p>
            <a:pPr marL="342900" lvl="1" indent="-171450">
              <a:lnSpc>
                <a:spcPct val="110000"/>
              </a:lnSpc>
            </a:pPr>
            <a:r>
              <a:rPr lang="en-US" sz="2400" dirty="0">
                <a:latin typeface="Calibri" charset="0"/>
                <a:ea typeface="ＭＳ Ｐゴシック" charset="0"/>
              </a:rPr>
              <a:t>A* is complete &amp; optimal, but space complexity high</a:t>
            </a:r>
          </a:p>
          <a:p>
            <a:pPr marL="342900" lvl="1" indent="-171450">
              <a:lnSpc>
                <a:spcPct val="110000"/>
              </a:lnSpc>
            </a:pPr>
            <a:r>
              <a:rPr lang="en-US" sz="2400" dirty="0">
                <a:latin typeface="Calibri" charset="0"/>
                <a:ea typeface="ＭＳ Ｐゴシック" charset="0"/>
              </a:rPr>
              <a:t>Time complexity depends on quality of heuristic function</a:t>
            </a:r>
          </a:p>
          <a:p>
            <a:pPr marL="342900" lvl="1" indent="-171450">
              <a:lnSpc>
                <a:spcPct val="110000"/>
              </a:lnSpc>
            </a:pPr>
            <a:r>
              <a:rPr lang="en-US" sz="2400" dirty="0">
                <a:latin typeface="Calibri" charset="0"/>
                <a:ea typeface="ＭＳ Ｐゴシック" charset="0"/>
              </a:rPr>
              <a:t>IDA* and SMA* reduce the memory requirements of A*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2"/>
          <p:cNvSpPr>
            <a:spLocks noGrp="1" noChangeArrowheads="1"/>
          </p:cNvSpPr>
          <p:nvPr>
            <p:ph type="title"/>
          </p:nvPr>
        </p:nvSpPr>
        <p:spPr>
          <a:xfrm>
            <a:off x="762000" y="228600"/>
            <a:ext cx="7772400" cy="1143000"/>
          </a:xfrm>
        </p:spPr>
        <p:txBody>
          <a:bodyPr/>
          <a:lstStyle/>
          <a:p>
            <a:r>
              <a:rPr lang="en-US">
                <a:latin typeface="Calibri" charset="0"/>
                <a:ea typeface="ＭＳ Ｐゴシック" charset="0"/>
                <a:cs typeface="ＭＳ Ｐゴシック" charset="0"/>
              </a:rPr>
              <a:t>Big idea: heuristic</a:t>
            </a:r>
          </a:p>
        </p:txBody>
      </p:sp>
      <p:sp>
        <p:nvSpPr>
          <p:cNvPr id="19458" name="Rectangle 3"/>
          <p:cNvSpPr>
            <a:spLocks noGrp="1" noChangeArrowheads="1"/>
          </p:cNvSpPr>
          <p:nvPr>
            <p:ph type="body" idx="1"/>
          </p:nvPr>
        </p:nvSpPr>
        <p:spPr>
          <a:xfrm>
            <a:off x="533400" y="1219200"/>
            <a:ext cx="8305800" cy="5257800"/>
          </a:xfrm>
        </p:spPr>
        <p:txBody>
          <a:bodyPr/>
          <a:lstStyle/>
          <a:p>
            <a:pPr>
              <a:lnSpc>
                <a:spcPct val="90000"/>
              </a:lnSpc>
              <a:buFontTx/>
              <a:buNone/>
            </a:pPr>
            <a:r>
              <a:rPr lang="en-US" sz="2100" b="1" dirty="0">
                <a:latin typeface="Calibri" charset="0"/>
                <a:ea typeface="ＭＳ Ｐゴシック" charset="0"/>
                <a:cs typeface="ＭＳ Ｐゴシック" charset="0"/>
              </a:rPr>
              <a:t>Merriam-Webster's Online Dictionary</a:t>
            </a:r>
          </a:p>
          <a:p>
            <a:pPr marL="171450" lvl="1" indent="4763">
              <a:lnSpc>
                <a:spcPct val="90000"/>
              </a:lnSpc>
              <a:buFontTx/>
              <a:buNone/>
            </a:pPr>
            <a:r>
              <a:rPr lang="en-US" sz="2100" dirty="0">
                <a:latin typeface="Calibri" charset="0"/>
                <a:ea typeface="ＭＳ Ｐゴシック" charset="0"/>
              </a:rPr>
              <a:t>Heuristic (pron. \</a:t>
            </a:r>
            <a:r>
              <a:rPr lang="en-US" sz="2100" dirty="0" err="1">
                <a:latin typeface="Calibri" charset="0"/>
                <a:ea typeface="ＭＳ Ｐゴシック" charset="0"/>
              </a:rPr>
              <a:t>hy</a:t>
            </a:r>
            <a:r>
              <a:rPr lang="en-US" sz="2100" i="1" dirty="0" err="1">
                <a:latin typeface="Calibri" charset="0"/>
                <a:ea typeface="ＭＳ Ｐゴシック" charset="0"/>
              </a:rPr>
              <a:t>u</a:t>
            </a:r>
            <a:r>
              <a:rPr lang="en-US" sz="2100" dirty="0">
                <a:latin typeface="Calibri" charset="0"/>
                <a:ea typeface="ＭＳ Ｐゴシック" charset="0"/>
              </a:rPr>
              <a:t>-</a:t>
            </a:r>
            <a:r>
              <a:rPr lang="ja-JP" altLang="en-US" sz="2100" i="1" dirty="0">
                <a:latin typeface="Calibri" charset="0"/>
                <a:ea typeface="ＭＳ Ｐゴシック" charset="0"/>
              </a:rPr>
              <a:t>’</a:t>
            </a:r>
            <a:r>
              <a:rPr lang="en-US" altLang="ja-JP" sz="2100" dirty="0" err="1">
                <a:latin typeface="Calibri" charset="0"/>
                <a:ea typeface="ＭＳ Ｐゴシック" charset="0"/>
              </a:rPr>
              <a:t>ris-tik</a:t>
            </a:r>
            <a:r>
              <a:rPr lang="en-US" altLang="ja-JP" sz="2100" dirty="0">
                <a:latin typeface="Calibri" charset="0"/>
                <a:ea typeface="ＭＳ Ｐゴシック" charset="0"/>
              </a:rPr>
              <a:t>\):  adj. [from Greek </a:t>
            </a:r>
            <a:r>
              <a:rPr lang="en-US" altLang="ja-JP" sz="2100" i="1" dirty="0" err="1">
                <a:latin typeface="Calibri" charset="0"/>
                <a:ea typeface="ＭＳ Ｐゴシック" charset="0"/>
              </a:rPr>
              <a:t>heuriskein</a:t>
            </a:r>
            <a:r>
              <a:rPr lang="en-US" altLang="ja-JP" sz="2100" dirty="0">
                <a:latin typeface="Calibri" charset="0"/>
                <a:ea typeface="ＭＳ Ｐゴシック" charset="0"/>
              </a:rPr>
              <a:t> to discover] involving or serving as an aid to learning, discovery, or problem-solving by experimental and especially trial-and-error methods </a:t>
            </a:r>
          </a:p>
          <a:p>
            <a:pPr>
              <a:buFontTx/>
              <a:buNone/>
            </a:pPr>
            <a:r>
              <a:rPr lang="en-US" sz="2100" b="1" dirty="0">
                <a:latin typeface="Calibri" charset="0"/>
                <a:ea typeface="ＭＳ Ｐゴシック" charset="0"/>
                <a:cs typeface="ＭＳ Ｐゴシック" charset="0"/>
              </a:rPr>
              <a:t>The Free On-line Dictionary of Computing (15Feb98) </a:t>
            </a:r>
            <a:endParaRPr lang="en-US" sz="2100" dirty="0">
              <a:latin typeface="Calibri" charset="0"/>
              <a:ea typeface="ＭＳ Ｐゴシック" charset="0"/>
              <a:cs typeface="ＭＳ Ｐゴシック" charset="0"/>
            </a:endParaRPr>
          </a:p>
          <a:p>
            <a:pPr marL="171450" lvl="1" indent="4763">
              <a:buFontTx/>
              <a:buNone/>
            </a:pPr>
            <a:r>
              <a:rPr lang="en-US" sz="2100" dirty="0">
                <a:latin typeface="Calibri" charset="0"/>
                <a:ea typeface="ＭＳ Ｐゴシック" charset="0"/>
              </a:rPr>
              <a:t>heuristic  1. &lt;programming&gt; A </a:t>
            </a:r>
            <a:r>
              <a:rPr lang="en-US" sz="2100" b="1" dirty="0">
                <a:latin typeface="Calibri" charset="0"/>
                <a:ea typeface="ＭＳ Ｐゴシック" charset="0"/>
              </a:rPr>
              <a:t>rule of thumb</a:t>
            </a:r>
            <a:r>
              <a:rPr lang="en-US" sz="2100" dirty="0">
                <a:latin typeface="Calibri" charset="0"/>
                <a:ea typeface="ＭＳ Ｐゴシック" charset="0"/>
              </a:rPr>
              <a:t>, simplification or educated guess that reduces or limits the search for solutions in domains that are difficult and poorly understood. Unlike algorithms, heuristics do not guarantee feasible solutions and are often used with no theoretical guarantee. 2. &lt;algorithm&gt; </a:t>
            </a:r>
            <a:r>
              <a:rPr lang="en-US" sz="2100" b="1" dirty="0">
                <a:latin typeface="Calibri" charset="0"/>
                <a:ea typeface="ＭＳ Ｐゴシック" charset="0"/>
              </a:rPr>
              <a:t>approximation algorithm</a:t>
            </a:r>
            <a:r>
              <a:rPr lang="en-US" sz="2100" dirty="0">
                <a:latin typeface="Calibri" charset="0"/>
                <a:ea typeface="ＭＳ Ｐゴシック" charset="0"/>
              </a:rPr>
              <a:t>. </a:t>
            </a:r>
          </a:p>
          <a:p>
            <a:pPr>
              <a:buFontTx/>
              <a:buNone/>
            </a:pPr>
            <a:r>
              <a:rPr lang="en-US" sz="2100" b="1" dirty="0">
                <a:latin typeface="Calibri" charset="0"/>
                <a:ea typeface="ＭＳ Ｐゴシック" charset="0"/>
                <a:cs typeface="ＭＳ Ｐゴシック" charset="0"/>
              </a:rPr>
              <a:t>From WordNet (r) 1.6</a:t>
            </a:r>
            <a:r>
              <a:rPr lang="en-US" sz="2100" dirty="0">
                <a:latin typeface="Calibri" charset="0"/>
                <a:ea typeface="ＭＳ Ｐゴシック" charset="0"/>
                <a:cs typeface="ＭＳ Ｐゴシック" charset="0"/>
              </a:rPr>
              <a:t> </a:t>
            </a:r>
          </a:p>
          <a:p>
            <a:pPr marL="171450" lvl="1" indent="4763">
              <a:buFontTx/>
              <a:buNone/>
            </a:pPr>
            <a:r>
              <a:rPr lang="en-US" sz="2100" dirty="0">
                <a:latin typeface="Calibri" charset="0"/>
                <a:ea typeface="ＭＳ Ｐゴシック" charset="0"/>
              </a:rPr>
              <a:t>heuristic </a:t>
            </a:r>
            <a:r>
              <a:rPr lang="en-US" sz="2100" dirty="0" err="1">
                <a:latin typeface="Calibri" charset="0"/>
                <a:ea typeface="ＭＳ Ｐゴシック" charset="0"/>
              </a:rPr>
              <a:t>adj</a:t>
            </a:r>
            <a:r>
              <a:rPr lang="en-US" sz="2100" dirty="0">
                <a:latin typeface="Calibri" charset="0"/>
                <a:ea typeface="ＭＳ Ｐゴシック" charset="0"/>
              </a:rPr>
              <a:t> 1: (CS) relating to or using a heuristic rule 2: of or relating to a general formulation that serves to guide investigation [ant: algorithmic] n : a </a:t>
            </a:r>
            <a:r>
              <a:rPr lang="en-US" sz="2100" b="1" dirty="0">
                <a:latin typeface="Calibri" charset="0"/>
                <a:ea typeface="ＭＳ Ｐゴシック" charset="0"/>
              </a:rPr>
              <a:t>commonsense rule </a:t>
            </a:r>
            <a:r>
              <a:rPr lang="en-US" sz="2100" dirty="0">
                <a:latin typeface="Calibri" charset="0"/>
                <a:ea typeface="ＭＳ Ｐゴシック" charset="0"/>
              </a:rPr>
              <a:t>(or set of rules) intended to increase the probability of solving some problem [</a:t>
            </a:r>
            <a:r>
              <a:rPr lang="en-US" sz="2100" dirty="0" err="1">
                <a:latin typeface="Calibri" charset="0"/>
                <a:ea typeface="ＭＳ Ｐゴシック" charset="0"/>
              </a:rPr>
              <a:t>syn</a:t>
            </a:r>
            <a:r>
              <a:rPr lang="en-US" sz="2100" dirty="0">
                <a:latin typeface="Calibri" charset="0"/>
                <a:ea typeface="ＭＳ Ｐゴシック" charset="0"/>
              </a:rPr>
              <a:t>: heuristic rule, heuristic program]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Rectangle 2"/>
          <p:cNvSpPr>
            <a:spLocks noGrp="1" noChangeArrowheads="1"/>
          </p:cNvSpPr>
          <p:nvPr>
            <p:ph type="title"/>
          </p:nvPr>
        </p:nvSpPr>
        <p:spPr>
          <a:xfrm>
            <a:off x="685800" y="381000"/>
            <a:ext cx="7772400" cy="1143000"/>
          </a:xfrm>
        </p:spPr>
        <p:txBody>
          <a:bodyPr/>
          <a:lstStyle/>
          <a:p>
            <a:r>
              <a:rPr lang="en-US" dirty="0">
                <a:latin typeface="Calibri" charset="0"/>
                <a:ea typeface="ＭＳ Ｐゴシック" charset="0"/>
                <a:cs typeface="ＭＳ Ｐゴシック" charset="0"/>
              </a:rPr>
              <a:t>Informed methods add </a:t>
            </a:r>
            <a:br>
              <a:rPr lang="en-US" dirty="0">
                <a:latin typeface="Calibri" charset="0"/>
                <a:ea typeface="ＭＳ Ｐゴシック" charset="0"/>
                <a:cs typeface="ＭＳ Ｐゴシック" charset="0"/>
              </a:rPr>
            </a:br>
            <a:r>
              <a:rPr lang="en-US" dirty="0">
                <a:latin typeface="Calibri" charset="0"/>
                <a:ea typeface="ＭＳ Ｐゴシック" charset="0"/>
                <a:cs typeface="ＭＳ Ｐゴシック" charset="0"/>
              </a:rPr>
              <a:t>domain-specific information</a:t>
            </a:r>
          </a:p>
        </p:txBody>
      </p:sp>
      <p:sp>
        <p:nvSpPr>
          <p:cNvPr id="21506" name="Rectangle 3"/>
          <p:cNvSpPr>
            <a:spLocks noGrp="1" noChangeArrowheads="1"/>
          </p:cNvSpPr>
          <p:nvPr>
            <p:ph type="body" idx="1"/>
          </p:nvPr>
        </p:nvSpPr>
        <p:spPr>
          <a:xfrm>
            <a:off x="685800" y="1752600"/>
            <a:ext cx="7772400" cy="4648200"/>
          </a:xfrm>
        </p:spPr>
        <p:txBody>
          <a:bodyPr/>
          <a:lstStyle/>
          <a:p>
            <a:r>
              <a:rPr lang="en-US" sz="3000" dirty="0">
                <a:latin typeface="Calibri" charset="0"/>
                <a:ea typeface="ＭＳ Ｐゴシック" charset="0"/>
                <a:cs typeface="ＭＳ Ｐゴシック" charset="0"/>
              </a:rPr>
              <a:t>Add domain-specific information to select best path along which to continue searching</a:t>
            </a:r>
          </a:p>
          <a:p>
            <a:r>
              <a:rPr lang="en-US" sz="3000" dirty="0">
                <a:latin typeface="Calibri" charset="0"/>
                <a:ea typeface="ＭＳ Ｐゴシック" charset="0"/>
                <a:cs typeface="ＭＳ Ｐゴシック" charset="0"/>
              </a:rPr>
              <a:t>Define heuristic function, </a:t>
            </a:r>
            <a:r>
              <a:rPr lang="en-US" sz="3000" b="1" dirty="0">
                <a:solidFill>
                  <a:srgbClr val="000000"/>
                </a:solidFill>
                <a:latin typeface="Calibri" charset="0"/>
                <a:ea typeface="ＭＳ Ｐゴシック" charset="0"/>
                <a:cs typeface="ＭＳ Ｐゴシック" charset="0"/>
              </a:rPr>
              <a:t>h(n)</a:t>
            </a:r>
            <a:r>
              <a:rPr lang="en-US" sz="3000" dirty="0">
                <a:latin typeface="Calibri" charset="0"/>
                <a:ea typeface="ＭＳ Ｐゴシック" charset="0"/>
                <a:cs typeface="ＭＳ Ｐゴシック" charset="0"/>
              </a:rPr>
              <a:t>, that estimates </a:t>
            </a:r>
            <a:r>
              <a:rPr lang="en-US" altLang="ja-JP" sz="3000" i="1" dirty="0">
                <a:latin typeface="Calibri" charset="0"/>
                <a:ea typeface="ＭＳ Ｐゴシック" charset="0"/>
                <a:cs typeface="ＭＳ Ｐゴシック" charset="0"/>
              </a:rPr>
              <a:t>goodness</a:t>
            </a:r>
            <a:r>
              <a:rPr lang="en-US" altLang="ja-JP" sz="3000" dirty="0">
                <a:latin typeface="Calibri" charset="0"/>
                <a:ea typeface="ＭＳ Ｐゴシック" charset="0"/>
                <a:cs typeface="ＭＳ Ｐゴシック" charset="0"/>
              </a:rPr>
              <a:t> of node n</a:t>
            </a:r>
          </a:p>
          <a:p>
            <a:r>
              <a:rPr lang="en-US" sz="3000" dirty="0">
                <a:latin typeface="Calibri" charset="0"/>
                <a:ea typeface="ＭＳ Ｐゴシック" charset="0"/>
                <a:cs typeface="ＭＳ Ｐゴシック" charset="0"/>
              </a:rPr>
              <a:t>h(n) = </a:t>
            </a:r>
            <a:r>
              <a:rPr lang="en-US" sz="3000" b="1" dirty="0">
                <a:solidFill>
                  <a:srgbClr val="000000"/>
                </a:solidFill>
                <a:latin typeface="Calibri" charset="0"/>
                <a:ea typeface="ＭＳ Ｐゴシック" charset="0"/>
                <a:cs typeface="ＭＳ Ｐゴシック" charset="0"/>
              </a:rPr>
              <a:t>estimated cost </a:t>
            </a:r>
            <a:r>
              <a:rPr lang="en-US" sz="3000" dirty="0">
                <a:latin typeface="Calibri" charset="0"/>
                <a:ea typeface="ＭＳ Ｐゴシック" charset="0"/>
                <a:cs typeface="ＭＳ Ｐゴシック" charset="0"/>
              </a:rPr>
              <a:t>(or distance) of minimal cost path from n </a:t>
            </a:r>
            <a:r>
              <a:rPr lang="en-US" sz="3000" b="1" dirty="0">
                <a:solidFill>
                  <a:srgbClr val="000000"/>
                </a:solidFill>
                <a:latin typeface="Calibri" charset="0"/>
                <a:ea typeface="ＭＳ Ｐゴシック" charset="0"/>
                <a:cs typeface="ＭＳ Ｐゴシック" charset="0"/>
              </a:rPr>
              <a:t>to a goal state</a:t>
            </a:r>
            <a:r>
              <a:rPr lang="en-US" sz="3000" dirty="0">
                <a:latin typeface="Calibri" charset="0"/>
                <a:ea typeface="ＭＳ Ｐゴシック" charset="0"/>
                <a:cs typeface="ＭＳ Ｐゴシック" charset="0"/>
              </a:rPr>
              <a:t>. </a:t>
            </a:r>
          </a:p>
          <a:p>
            <a:r>
              <a:rPr lang="en-US" sz="3000" dirty="0">
                <a:latin typeface="Calibri" charset="0"/>
                <a:ea typeface="ＭＳ Ｐゴシック" charset="0"/>
                <a:cs typeface="ＭＳ Ｐゴシック" charset="0"/>
              </a:rPr>
              <a:t>Based on domain-specific information and computable from current state description that estimates how close we are to a goal</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Rectangle 2"/>
          <p:cNvSpPr>
            <a:spLocks noGrp="1" noChangeArrowheads="1"/>
          </p:cNvSpPr>
          <p:nvPr>
            <p:ph type="title"/>
          </p:nvPr>
        </p:nvSpPr>
        <p:spPr>
          <a:xfrm>
            <a:off x="685800" y="152400"/>
            <a:ext cx="7772400" cy="1143000"/>
          </a:xfrm>
        </p:spPr>
        <p:txBody>
          <a:bodyPr/>
          <a:lstStyle/>
          <a:p>
            <a:r>
              <a:rPr lang="en-US">
                <a:latin typeface="Calibri" charset="0"/>
                <a:ea typeface="ＭＳ Ｐゴシック" charset="0"/>
                <a:cs typeface="ＭＳ Ｐゴシック" charset="0"/>
              </a:rPr>
              <a:t>Heuristics</a:t>
            </a:r>
          </a:p>
        </p:txBody>
      </p:sp>
      <p:sp>
        <p:nvSpPr>
          <p:cNvPr id="23554" name="Rectangle 3"/>
          <p:cNvSpPr>
            <a:spLocks noGrp="1" noChangeArrowheads="1"/>
          </p:cNvSpPr>
          <p:nvPr>
            <p:ph type="body" idx="1"/>
          </p:nvPr>
        </p:nvSpPr>
        <p:spPr>
          <a:xfrm>
            <a:off x="571500" y="1143000"/>
            <a:ext cx="8420100" cy="5486400"/>
          </a:xfrm>
        </p:spPr>
        <p:txBody>
          <a:bodyPr/>
          <a:lstStyle/>
          <a:p>
            <a:pPr marL="231775" indent="-231775">
              <a:defRPr/>
            </a:pPr>
            <a:r>
              <a:rPr lang="en-US" sz="3000" b="1" dirty="0">
                <a:solidFill>
                  <a:srgbClr val="000000"/>
                </a:solidFill>
                <a:latin typeface="Calibri" charset="0"/>
                <a:ea typeface="ＭＳ Ｐゴシック" charset="0"/>
                <a:cs typeface="ＭＳ Ｐゴシック" charset="0"/>
              </a:rPr>
              <a:t>All domain knowledge</a:t>
            </a:r>
            <a:r>
              <a:rPr lang="en-US" sz="3000" dirty="0">
                <a:solidFill>
                  <a:srgbClr val="000000"/>
                </a:solidFill>
                <a:latin typeface="Calibri" charset="0"/>
                <a:ea typeface="ＭＳ Ｐゴシック" charset="0"/>
                <a:cs typeface="ＭＳ Ｐゴシック" charset="0"/>
              </a:rPr>
              <a:t> </a:t>
            </a:r>
            <a:r>
              <a:rPr lang="en-US" sz="3000" dirty="0">
                <a:latin typeface="Calibri" charset="0"/>
                <a:ea typeface="ＭＳ Ｐゴシック" charset="0"/>
                <a:cs typeface="ＭＳ Ｐゴシック" charset="0"/>
              </a:rPr>
              <a:t>used in search is encoded in the </a:t>
            </a:r>
            <a:r>
              <a:rPr lang="en-US" sz="3000" b="1" dirty="0">
                <a:solidFill>
                  <a:srgbClr val="000000"/>
                </a:solidFill>
                <a:latin typeface="Calibri" charset="0"/>
                <a:ea typeface="ＭＳ Ｐゴシック" charset="0"/>
                <a:cs typeface="ＭＳ Ｐゴシック" charset="0"/>
              </a:rPr>
              <a:t>heuristic function,</a:t>
            </a:r>
            <a:r>
              <a:rPr lang="en-US" sz="3000" dirty="0">
                <a:solidFill>
                  <a:srgbClr val="000000"/>
                </a:solidFill>
                <a:latin typeface="Calibri" charset="0"/>
                <a:ea typeface="ＭＳ Ｐゴシック" charset="0"/>
                <a:cs typeface="ＭＳ Ｐゴシック" charset="0"/>
              </a:rPr>
              <a:t> </a:t>
            </a:r>
            <a:r>
              <a:rPr lang="en-US" sz="3000" b="1" dirty="0">
                <a:latin typeface="Calibri" charset="0"/>
                <a:ea typeface="ＭＳ Ｐゴシック" charset="0"/>
                <a:cs typeface="ＭＳ Ｐゴシック" charset="0"/>
              </a:rPr>
              <a:t>h(&lt;node&gt;)</a:t>
            </a:r>
            <a:endParaRPr lang="en-US" sz="3000" dirty="0">
              <a:latin typeface="Calibri" charset="0"/>
              <a:ea typeface="ＭＳ Ｐゴシック" charset="0"/>
              <a:cs typeface="ＭＳ Ｐゴシック" charset="0"/>
            </a:endParaRPr>
          </a:p>
          <a:p>
            <a:pPr marL="231775" indent="-231775">
              <a:defRPr/>
            </a:pPr>
            <a:r>
              <a:rPr lang="en-US" sz="3000" dirty="0">
                <a:latin typeface="Calibri" charset="0"/>
                <a:ea typeface="ＭＳ Ｐゴシック" charset="0"/>
                <a:cs typeface="ＭＳ Ｐゴシック" charset="0"/>
              </a:rPr>
              <a:t>Examples</a:t>
            </a:r>
          </a:p>
          <a:p>
            <a:pPr marL="452438" lvl="1" indent="-225425">
              <a:spcBef>
                <a:spcPts val="300"/>
              </a:spcBef>
              <a:defRPr/>
            </a:pPr>
            <a:r>
              <a:rPr lang="en-US" sz="2600" dirty="0">
                <a:latin typeface="Calibri" charset="0"/>
                <a:ea typeface="ＭＳ Ｐゴシック" charset="0"/>
              </a:rPr>
              <a:t>Missionaries &amp; Cannibals: # people on starting river bank</a:t>
            </a:r>
          </a:p>
          <a:p>
            <a:pPr marL="452438" lvl="1" indent="-225425">
              <a:spcBef>
                <a:spcPts val="300"/>
              </a:spcBef>
              <a:defRPr/>
            </a:pPr>
            <a:r>
              <a:rPr lang="en-US" sz="2600" dirty="0">
                <a:latin typeface="Calibri" charset="0"/>
                <a:ea typeface="ＭＳ Ｐゴシック" charset="0"/>
              </a:rPr>
              <a:t>8-puzzle: number of tiles out of place </a:t>
            </a:r>
          </a:p>
          <a:p>
            <a:pPr marL="466725" lvl="1" indent="-239713">
              <a:spcBef>
                <a:spcPts val="300"/>
              </a:spcBef>
              <a:defRPr/>
            </a:pPr>
            <a:r>
              <a:rPr lang="en-US" sz="2600" dirty="0">
                <a:latin typeface="Calibri" charset="0"/>
                <a:ea typeface="ＭＳ Ｐゴシック" charset="0"/>
              </a:rPr>
              <a:t>8-puzzle: sum of distances each tile is from its goal</a:t>
            </a:r>
          </a:p>
          <a:p>
            <a:pPr marL="231775" indent="-231775">
              <a:defRPr/>
            </a:pPr>
            <a:r>
              <a:rPr lang="en-US" sz="3000" dirty="0">
                <a:latin typeface="Calibri" charset="0"/>
                <a:ea typeface="ＭＳ Ｐゴシック" charset="0"/>
                <a:cs typeface="ＭＳ Ｐゴシック" charset="0"/>
              </a:rPr>
              <a:t>In general</a:t>
            </a:r>
          </a:p>
          <a:p>
            <a:pPr marL="452438" lvl="1" indent="-225425">
              <a:spcBef>
                <a:spcPts val="300"/>
              </a:spcBef>
              <a:defRPr/>
            </a:pPr>
            <a:r>
              <a:rPr lang="en-US" sz="2600" dirty="0">
                <a:latin typeface="Calibri" charset="0"/>
                <a:ea typeface="ＭＳ Ｐゴシック" charset="0"/>
              </a:rPr>
              <a:t>h(n) &gt;= 0 for all nodes n </a:t>
            </a:r>
          </a:p>
          <a:p>
            <a:pPr marL="452438" lvl="1" indent="-225425">
              <a:spcBef>
                <a:spcPts val="300"/>
              </a:spcBef>
              <a:defRPr/>
            </a:pPr>
            <a:r>
              <a:rPr lang="en-US" sz="2600" dirty="0">
                <a:latin typeface="Calibri" charset="0"/>
                <a:ea typeface="ＭＳ Ｐゴシック" charset="0"/>
              </a:rPr>
              <a:t>h(n) = 0 implies that n is a goal node </a:t>
            </a:r>
          </a:p>
          <a:p>
            <a:pPr marL="452438" lvl="1" indent="-225425">
              <a:spcBef>
                <a:spcPts val="300"/>
              </a:spcBef>
              <a:defRPr/>
            </a:pPr>
            <a:r>
              <a:rPr lang="en-US" sz="2600" dirty="0">
                <a:latin typeface="Calibri" charset="0"/>
                <a:ea typeface="ＭＳ Ｐゴシック" charset="0"/>
              </a:rPr>
              <a:t>h(n) = </a:t>
            </a:r>
            <a:r>
              <a:rPr lang="en-US" sz="2600" dirty="0">
                <a:latin typeface="Calibri" charset="0"/>
                <a:ea typeface="ＭＳ Ｐゴシック" charset="0"/>
                <a:cs typeface="Times New Roman" charset="0"/>
              </a:rPr>
              <a:t>∞</a:t>
            </a:r>
            <a:r>
              <a:rPr lang="en-US" sz="2600" dirty="0">
                <a:latin typeface="Calibri" charset="0"/>
                <a:ea typeface="ＭＳ Ｐゴシック" charset="0"/>
              </a:rPr>
              <a:t> implies n is a dead-end that can’t lead to a goal</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5601" name="Rectangle 2"/>
          <p:cNvSpPr>
            <a:spLocks noGrp="1" noChangeArrowheads="1"/>
          </p:cNvSpPr>
          <p:nvPr>
            <p:ph type="title"/>
          </p:nvPr>
        </p:nvSpPr>
        <p:spPr>
          <a:xfrm>
            <a:off x="685800" y="228600"/>
            <a:ext cx="7772400" cy="1143000"/>
          </a:xfrm>
        </p:spPr>
        <p:txBody>
          <a:bodyPr/>
          <a:lstStyle/>
          <a:p>
            <a:r>
              <a:rPr lang="en-US">
                <a:latin typeface="Calibri" charset="0"/>
                <a:ea typeface="ＭＳ Ｐゴシック" charset="0"/>
                <a:cs typeface="ＭＳ Ｐゴシック" charset="0"/>
              </a:rPr>
              <a:t>Weak vs. strong methods</a:t>
            </a:r>
          </a:p>
        </p:txBody>
      </p:sp>
      <p:sp>
        <p:nvSpPr>
          <p:cNvPr id="25602" name="Rectangle 3"/>
          <p:cNvSpPr>
            <a:spLocks noGrp="1" noChangeArrowheads="1"/>
          </p:cNvSpPr>
          <p:nvPr>
            <p:ph type="body" idx="1"/>
          </p:nvPr>
        </p:nvSpPr>
        <p:spPr>
          <a:xfrm>
            <a:off x="381000" y="1219200"/>
            <a:ext cx="8610600" cy="5181600"/>
          </a:xfrm>
        </p:spPr>
        <p:txBody>
          <a:bodyPr/>
          <a:lstStyle/>
          <a:p>
            <a:pPr marL="288925" indent="-288925">
              <a:defRPr/>
            </a:pPr>
            <a:r>
              <a:rPr lang="en-US" sz="2800" i="1" dirty="0">
                <a:latin typeface="Calibri" charset="0"/>
                <a:ea typeface="ＭＳ Ｐゴシック" charset="0"/>
                <a:cs typeface="ＭＳ Ｐゴシック" charset="0"/>
              </a:rPr>
              <a:t>Weak methods</a:t>
            </a:r>
            <a:r>
              <a:rPr lang="en-US" sz="2800" dirty="0">
                <a:latin typeface="Calibri" charset="0"/>
                <a:ea typeface="ＭＳ Ｐゴシック" charset="0"/>
                <a:cs typeface="ＭＳ Ｐゴシック" charset="0"/>
              </a:rPr>
              <a:t> are extremely general methods not tailored to a specific situation or domain</a:t>
            </a:r>
          </a:p>
          <a:p>
            <a:pPr marL="227013" indent="-227013">
              <a:defRPr/>
            </a:pPr>
            <a:r>
              <a:rPr lang="en-US" sz="2800" dirty="0">
                <a:latin typeface="Calibri" charset="0"/>
                <a:ea typeface="ＭＳ Ｐゴシック" charset="0"/>
                <a:cs typeface="ＭＳ Ｐゴシック" charset="0"/>
              </a:rPr>
              <a:t>Examples include </a:t>
            </a:r>
          </a:p>
          <a:p>
            <a:pPr marL="452438" lvl="1" indent="-225425">
              <a:lnSpc>
                <a:spcPct val="90000"/>
              </a:lnSpc>
              <a:defRPr/>
            </a:pPr>
            <a:r>
              <a:rPr lang="en-US" sz="2600" b="1" dirty="0">
                <a:latin typeface="Calibri" charset="0"/>
                <a:ea typeface="ＭＳ Ｐゴシック" charset="0"/>
              </a:rPr>
              <a:t>Generate and test: </a:t>
            </a:r>
            <a:r>
              <a:rPr lang="en-US" sz="2600" dirty="0">
                <a:latin typeface="Calibri" charset="0"/>
                <a:ea typeface="ＭＳ Ｐゴシック" charset="0"/>
              </a:rPr>
              <a:t>generate solution candidates and test until you find one</a:t>
            </a:r>
            <a:endParaRPr lang="en-US" sz="2600" b="1" dirty="0">
              <a:latin typeface="Calibri" charset="0"/>
              <a:ea typeface="ＭＳ Ｐゴシック" charset="0"/>
            </a:endParaRPr>
          </a:p>
          <a:p>
            <a:pPr marL="452438" lvl="1" indent="-225425">
              <a:lnSpc>
                <a:spcPct val="90000"/>
              </a:lnSpc>
              <a:defRPr/>
            </a:pPr>
            <a:r>
              <a:rPr lang="en-US" sz="2600" b="1" dirty="0">
                <a:latin typeface="Calibri" charset="0"/>
                <a:ea typeface="ＭＳ Ｐゴシック" charset="0"/>
              </a:rPr>
              <a:t>Means-ends analysis</a:t>
            </a:r>
            <a:r>
              <a:rPr lang="en-US" sz="2600" dirty="0">
                <a:latin typeface="Calibri" charset="0"/>
                <a:ea typeface="ＭＳ Ｐゴシック" charset="0"/>
              </a:rPr>
              <a:t>: represent current situation &amp; goal, then seek ways to shrink differences between them</a:t>
            </a:r>
          </a:p>
          <a:p>
            <a:pPr marL="452438" lvl="1" indent="-225425">
              <a:lnSpc>
                <a:spcPct val="90000"/>
              </a:lnSpc>
              <a:defRPr/>
            </a:pPr>
            <a:r>
              <a:rPr lang="en-US" sz="2600" b="1" dirty="0">
                <a:latin typeface="Calibri" charset="0"/>
                <a:ea typeface="ＭＳ Ｐゴシック" charset="0"/>
              </a:rPr>
              <a:t>Space splitting:</a:t>
            </a:r>
            <a:r>
              <a:rPr lang="en-US" sz="2600" dirty="0">
                <a:latin typeface="Calibri" charset="0"/>
                <a:ea typeface="ＭＳ Ｐゴシック" charset="0"/>
              </a:rPr>
              <a:t> list possible solutions to a problem, then try to rule out classes of the possibilities</a:t>
            </a:r>
          </a:p>
          <a:p>
            <a:pPr marL="452438" lvl="1" indent="-225425">
              <a:lnSpc>
                <a:spcPct val="90000"/>
              </a:lnSpc>
              <a:defRPr/>
            </a:pPr>
            <a:r>
              <a:rPr lang="en-US" sz="2600" b="1" dirty="0" err="1">
                <a:latin typeface="Calibri" charset="0"/>
                <a:ea typeface="ＭＳ Ｐゴシック" charset="0"/>
              </a:rPr>
              <a:t>Subgoaling</a:t>
            </a:r>
            <a:r>
              <a:rPr lang="en-US" sz="2600" dirty="0">
                <a:latin typeface="Calibri" charset="0"/>
                <a:ea typeface="ＭＳ Ｐゴシック" charset="0"/>
              </a:rPr>
              <a:t>: split large problem into smaller ones that can be solved one at a time</a:t>
            </a:r>
          </a:p>
          <a:p>
            <a:pPr marL="227013" indent="-227013">
              <a:defRPr/>
            </a:pPr>
            <a:r>
              <a:rPr lang="en-US" altLang="ja-JP" sz="2800" dirty="0">
                <a:ea typeface="ＭＳ Ｐゴシック" charset="0"/>
                <a:cs typeface="ＭＳ Ｐゴシック" charset="0"/>
              </a:rPr>
              <a:t>Called</a:t>
            </a:r>
            <a:r>
              <a:rPr lang="en-US" altLang="ja-JP" sz="2800" i="1" dirty="0">
                <a:ea typeface="ＭＳ Ｐゴシック" charset="0"/>
                <a:cs typeface="ＭＳ Ｐゴシック" charset="0"/>
              </a:rPr>
              <a:t> weak</a:t>
            </a:r>
            <a:r>
              <a:rPr lang="en-US" altLang="ja-JP" sz="2800" dirty="0">
                <a:ea typeface="ＭＳ Ｐゴシック" charset="0"/>
                <a:cs typeface="ＭＳ Ｐゴシック" charset="0"/>
              </a:rPr>
              <a:t> </a:t>
            </a:r>
            <a:r>
              <a:rPr lang="en-US" altLang="ja-JP" sz="2800" dirty="0">
                <a:latin typeface="Calibri" charset="0"/>
                <a:ea typeface="ＭＳ Ｐゴシック" charset="0"/>
                <a:cs typeface="ＭＳ Ｐゴシック" charset="0"/>
              </a:rPr>
              <a:t>because they don</a:t>
            </a:r>
            <a:r>
              <a:rPr lang="en-US" sz="2800" dirty="0">
                <a:latin typeface="Calibri" charset="0"/>
                <a:ea typeface="ＭＳ Ｐゴシック" charset="0"/>
                <a:cs typeface="ＭＳ Ｐゴシック" charset="0"/>
              </a:rPr>
              <a:t>’</a:t>
            </a:r>
            <a:r>
              <a:rPr lang="en-US" altLang="ja-JP" sz="2800" dirty="0">
                <a:latin typeface="Calibri" charset="0"/>
                <a:ea typeface="ＭＳ Ｐゴシック" charset="0"/>
                <a:cs typeface="ＭＳ Ｐゴシック" charset="0"/>
              </a:rPr>
              <a:t>t use more powerful, domain-specific heuristics</a:t>
            </a:r>
          </a:p>
          <a:p>
            <a:pPr>
              <a:defRPr/>
            </a:pPr>
            <a:endParaRPr lang="en-US" sz="2400" dirty="0">
              <a:latin typeface="Calibri" charset="0"/>
              <a:ea typeface="ＭＳ Ｐゴシック" charset="0"/>
              <a:cs typeface="ＭＳ Ｐゴシック"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 name="Rectangle 31">
            <a:extLst>
              <a:ext uri="{FF2B5EF4-FFF2-40B4-BE49-F238E27FC236}">
                <a16:creationId xmlns:a16="http://schemas.microsoft.com/office/drawing/2014/main" id="{BB11C4F0-9E74-AB49-A2AB-9427F8FE9F1F}"/>
              </a:ext>
            </a:extLst>
          </p:cNvPr>
          <p:cNvSpPr>
            <a:spLocks noChangeArrowheads="1"/>
          </p:cNvSpPr>
          <p:nvPr/>
        </p:nvSpPr>
        <p:spPr bwMode="auto">
          <a:xfrm>
            <a:off x="6983413" y="1989138"/>
            <a:ext cx="1895474" cy="1668462"/>
          </a:xfrm>
          <a:prstGeom prst="rect">
            <a:avLst/>
          </a:prstGeom>
          <a:solidFill>
            <a:schemeClr val="tx1"/>
          </a:solidFill>
          <a:ln w="9525">
            <a:solidFill>
              <a:schemeClr val="tx1"/>
            </a:solidFill>
            <a:miter lim="800000"/>
            <a:headEnd/>
            <a:tailEnd/>
          </a:ln>
        </p:spPr>
        <p:txBody>
          <a:bodyPr wrap="none" anchor="ctr"/>
          <a:lstStyle/>
          <a:p>
            <a:endParaRPr lang="en-US"/>
          </a:p>
        </p:txBody>
      </p:sp>
      <p:sp>
        <p:nvSpPr>
          <p:cNvPr id="27649" name="Rectangle 2"/>
          <p:cNvSpPr>
            <a:spLocks noGrp="1" noChangeArrowheads="1"/>
          </p:cNvSpPr>
          <p:nvPr>
            <p:ph type="title"/>
          </p:nvPr>
        </p:nvSpPr>
        <p:spPr>
          <a:xfrm>
            <a:off x="676275" y="-258763"/>
            <a:ext cx="7772400" cy="1143001"/>
          </a:xfrm>
        </p:spPr>
        <p:txBody>
          <a:bodyPr/>
          <a:lstStyle/>
          <a:p>
            <a:r>
              <a:rPr lang="en-US">
                <a:latin typeface="Calibri" charset="0"/>
                <a:ea typeface="ＭＳ Ｐゴシック" charset="0"/>
                <a:cs typeface="ＭＳ Ｐゴシック" charset="0"/>
              </a:rPr>
              <a:t>Heuristics for 8-puzzle </a:t>
            </a:r>
          </a:p>
        </p:txBody>
      </p:sp>
      <p:sp>
        <p:nvSpPr>
          <p:cNvPr id="27650" name="Text Box 3"/>
          <p:cNvSpPr txBox="1">
            <a:spLocks noChangeArrowheads="1"/>
          </p:cNvSpPr>
          <p:nvPr/>
        </p:nvSpPr>
        <p:spPr bwMode="auto">
          <a:xfrm>
            <a:off x="254000" y="2259013"/>
            <a:ext cx="2139950" cy="157003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i="1"/>
              <a:t>The number of </a:t>
            </a:r>
            <a:r>
              <a:rPr lang="en-US" b="1" i="1"/>
              <a:t>misplaced tiles</a:t>
            </a:r>
            <a:r>
              <a:rPr lang="en-US" i="1"/>
              <a:t> (not including the blank)</a:t>
            </a:r>
          </a:p>
        </p:txBody>
      </p:sp>
      <p:grpSp>
        <p:nvGrpSpPr>
          <p:cNvPr id="27651" name="Group 4"/>
          <p:cNvGrpSpPr>
            <a:grpSpLocks/>
          </p:cNvGrpSpPr>
          <p:nvPr/>
        </p:nvGrpSpPr>
        <p:grpSpPr bwMode="auto">
          <a:xfrm>
            <a:off x="3756025" y="1012825"/>
            <a:ext cx="1752600" cy="1524000"/>
            <a:chOff x="2366" y="638"/>
            <a:chExt cx="1104" cy="960"/>
          </a:xfrm>
        </p:grpSpPr>
        <p:sp>
          <p:nvSpPr>
            <p:cNvPr id="27702" name="Rectangle 5"/>
            <p:cNvSpPr>
              <a:spLocks noChangeArrowheads="1"/>
            </p:cNvSpPr>
            <p:nvPr/>
          </p:nvSpPr>
          <p:spPr bwMode="auto">
            <a:xfrm>
              <a:off x="2366" y="638"/>
              <a:ext cx="1104" cy="960"/>
            </a:xfrm>
            <a:prstGeom prst="rect">
              <a:avLst/>
            </a:prstGeom>
            <a:solidFill>
              <a:schemeClr val="tx1"/>
            </a:solidFill>
            <a:ln w="9525">
              <a:solidFill>
                <a:schemeClr val="tx1"/>
              </a:solidFill>
              <a:miter lim="800000"/>
              <a:headEnd/>
              <a:tailEnd/>
            </a:ln>
          </p:spPr>
          <p:txBody>
            <a:bodyPr wrap="none" anchor="ctr"/>
            <a:lstStyle/>
            <a:p>
              <a:endParaRPr lang="en-US"/>
            </a:p>
          </p:txBody>
        </p:sp>
        <p:sp>
          <p:nvSpPr>
            <p:cNvPr id="27703" name="Text Box 6"/>
            <p:cNvSpPr txBox="1">
              <a:spLocks noChangeArrowheads="1"/>
            </p:cNvSpPr>
            <p:nvPr/>
          </p:nvSpPr>
          <p:spPr bwMode="auto">
            <a:xfrm>
              <a:off x="2414" y="686"/>
              <a:ext cx="336" cy="304"/>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1</a:t>
              </a:r>
              <a:endParaRPr lang="en-US"/>
            </a:p>
          </p:txBody>
        </p:sp>
        <p:sp>
          <p:nvSpPr>
            <p:cNvPr id="27704" name="Text Box 7"/>
            <p:cNvSpPr txBox="1">
              <a:spLocks noChangeArrowheads="1"/>
            </p:cNvSpPr>
            <p:nvPr/>
          </p:nvSpPr>
          <p:spPr bwMode="auto">
            <a:xfrm>
              <a:off x="2750" y="686"/>
              <a:ext cx="336" cy="304"/>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2</a:t>
              </a:r>
              <a:endParaRPr lang="en-US"/>
            </a:p>
          </p:txBody>
        </p:sp>
        <p:sp>
          <p:nvSpPr>
            <p:cNvPr id="27705" name="Text Box 8"/>
            <p:cNvSpPr txBox="1">
              <a:spLocks noChangeArrowheads="1"/>
            </p:cNvSpPr>
            <p:nvPr/>
          </p:nvSpPr>
          <p:spPr bwMode="auto">
            <a:xfrm>
              <a:off x="3086" y="686"/>
              <a:ext cx="336" cy="304"/>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3</a:t>
              </a:r>
              <a:endParaRPr lang="en-US"/>
            </a:p>
          </p:txBody>
        </p:sp>
        <p:sp>
          <p:nvSpPr>
            <p:cNvPr id="27706" name="Text Box 9"/>
            <p:cNvSpPr txBox="1">
              <a:spLocks noChangeArrowheads="1"/>
            </p:cNvSpPr>
            <p:nvPr/>
          </p:nvSpPr>
          <p:spPr bwMode="auto">
            <a:xfrm>
              <a:off x="2414" y="974"/>
              <a:ext cx="336" cy="304"/>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4</a:t>
              </a:r>
              <a:endParaRPr lang="en-US"/>
            </a:p>
          </p:txBody>
        </p:sp>
        <p:sp>
          <p:nvSpPr>
            <p:cNvPr id="27707" name="Text Box 10"/>
            <p:cNvSpPr txBox="1">
              <a:spLocks noChangeArrowheads="1"/>
            </p:cNvSpPr>
            <p:nvPr/>
          </p:nvSpPr>
          <p:spPr bwMode="auto">
            <a:xfrm>
              <a:off x="2750" y="974"/>
              <a:ext cx="336" cy="304"/>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5</a:t>
              </a:r>
              <a:endParaRPr lang="en-US"/>
            </a:p>
          </p:txBody>
        </p:sp>
        <p:sp>
          <p:nvSpPr>
            <p:cNvPr id="27708" name="Text Box 11"/>
            <p:cNvSpPr txBox="1">
              <a:spLocks noChangeArrowheads="1"/>
            </p:cNvSpPr>
            <p:nvPr/>
          </p:nvSpPr>
          <p:spPr bwMode="auto">
            <a:xfrm>
              <a:off x="3086" y="974"/>
              <a:ext cx="336" cy="304"/>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6</a:t>
              </a:r>
              <a:endParaRPr lang="en-US"/>
            </a:p>
          </p:txBody>
        </p:sp>
        <p:sp>
          <p:nvSpPr>
            <p:cNvPr id="27709" name="Text Box 12"/>
            <p:cNvSpPr txBox="1">
              <a:spLocks noChangeArrowheads="1"/>
            </p:cNvSpPr>
            <p:nvPr/>
          </p:nvSpPr>
          <p:spPr bwMode="auto">
            <a:xfrm>
              <a:off x="2414" y="1262"/>
              <a:ext cx="336" cy="304"/>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7</a:t>
              </a:r>
              <a:endParaRPr lang="en-US"/>
            </a:p>
          </p:txBody>
        </p:sp>
        <p:sp>
          <p:nvSpPr>
            <p:cNvPr id="27710" name="Text Box 13"/>
            <p:cNvSpPr txBox="1">
              <a:spLocks noChangeArrowheads="1"/>
            </p:cNvSpPr>
            <p:nvPr/>
          </p:nvSpPr>
          <p:spPr bwMode="auto">
            <a:xfrm>
              <a:off x="3086" y="1262"/>
              <a:ext cx="336" cy="304"/>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8</a:t>
              </a:r>
              <a:endParaRPr lang="en-US"/>
            </a:p>
          </p:txBody>
        </p:sp>
        <p:sp>
          <p:nvSpPr>
            <p:cNvPr id="27711" name="Text Box 14"/>
            <p:cNvSpPr txBox="1">
              <a:spLocks noChangeArrowheads="1"/>
            </p:cNvSpPr>
            <p:nvPr/>
          </p:nvSpPr>
          <p:spPr bwMode="auto">
            <a:xfrm>
              <a:off x="2744" y="1264"/>
              <a:ext cx="336" cy="304"/>
            </a:xfrm>
            <a:prstGeom prst="rect">
              <a:avLst/>
            </a:prstGeom>
            <a:solidFill>
              <a:schemeClr val="bg1"/>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endParaRPr lang="en-US"/>
            </a:p>
          </p:txBody>
        </p:sp>
      </p:grpSp>
      <p:grpSp>
        <p:nvGrpSpPr>
          <p:cNvPr id="27652" name="Group 15"/>
          <p:cNvGrpSpPr>
            <a:grpSpLocks/>
          </p:cNvGrpSpPr>
          <p:nvPr/>
        </p:nvGrpSpPr>
        <p:grpSpPr bwMode="auto">
          <a:xfrm>
            <a:off x="3756025" y="2757488"/>
            <a:ext cx="1752600" cy="1524000"/>
            <a:chOff x="4320" y="528"/>
            <a:chExt cx="1104" cy="960"/>
          </a:xfrm>
        </p:grpSpPr>
        <p:sp>
          <p:nvSpPr>
            <p:cNvPr id="27692" name="Rectangle 16"/>
            <p:cNvSpPr>
              <a:spLocks noChangeArrowheads="1"/>
            </p:cNvSpPr>
            <p:nvPr/>
          </p:nvSpPr>
          <p:spPr bwMode="auto">
            <a:xfrm>
              <a:off x="4320" y="528"/>
              <a:ext cx="1104" cy="960"/>
            </a:xfrm>
            <a:prstGeom prst="rect">
              <a:avLst/>
            </a:prstGeom>
            <a:solidFill>
              <a:schemeClr val="tx1"/>
            </a:solidFill>
            <a:ln w="9525">
              <a:solidFill>
                <a:schemeClr val="tx1"/>
              </a:solidFill>
              <a:miter lim="800000"/>
              <a:headEnd/>
              <a:tailEnd/>
            </a:ln>
          </p:spPr>
          <p:txBody>
            <a:bodyPr wrap="none" anchor="ctr"/>
            <a:lstStyle/>
            <a:p>
              <a:endParaRPr lang="en-US"/>
            </a:p>
          </p:txBody>
        </p:sp>
        <p:sp>
          <p:nvSpPr>
            <p:cNvPr id="27693" name="Text Box 17"/>
            <p:cNvSpPr txBox="1">
              <a:spLocks noChangeArrowheads="1"/>
            </p:cNvSpPr>
            <p:nvPr/>
          </p:nvSpPr>
          <p:spPr bwMode="auto">
            <a:xfrm>
              <a:off x="4368" y="576"/>
              <a:ext cx="336" cy="304"/>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1</a:t>
              </a:r>
              <a:endParaRPr lang="en-US"/>
            </a:p>
          </p:txBody>
        </p:sp>
        <p:sp>
          <p:nvSpPr>
            <p:cNvPr id="27694" name="Text Box 18"/>
            <p:cNvSpPr txBox="1">
              <a:spLocks noChangeArrowheads="1"/>
            </p:cNvSpPr>
            <p:nvPr/>
          </p:nvSpPr>
          <p:spPr bwMode="auto">
            <a:xfrm>
              <a:off x="4704" y="576"/>
              <a:ext cx="336" cy="304"/>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2</a:t>
              </a:r>
              <a:endParaRPr lang="en-US"/>
            </a:p>
          </p:txBody>
        </p:sp>
        <p:sp>
          <p:nvSpPr>
            <p:cNvPr id="27695" name="Text Box 19"/>
            <p:cNvSpPr txBox="1">
              <a:spLocks noChangeArrowheads="1"/>
            </p:cNvSpPr>
            <p:nvPr/>
          </p:nvSpPr>
          <p:spPr bwMode="auto">
            <a:xfrm>
              <a:off x="5040" y="576"/>
              <a:ext cx="336" cy="304"/>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3</a:t>
              </a:r>
              <a:endParaRPr lang="en-US"/>
            </a:p>
          </p:txBody>
        </p:sp>
        <p:sp>
          <p:nvSpPr>
            <p:cNvPr id="27696" name="Text Box 20"/>
            <p:cNvSpPr txBox="1">
              <a:spLocks noChangeArrowheads="1"/>
            </p:cNvSpPr>
            <p:nvPr/>
          </p:nvSpPr>
          <p:spPr bwMode="auto">
            <a:xfrm>
              <a:off x="4368" y="864"/>
              <a:ext cx="336" cy="304"/>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4</a:t>
              </a:r>
              <a:endParaRPr lang="en-US"/>
            </a:p>
          </p:txBody>
        </p:sp>
        <p:sp>
          <p:nvSpPr>
            <p:cNvPr id="27697" name="Text Box 21"/>
            <p:cNvSpPr txBox="1">
              <a:spLocks noChangeArrowheads="1"/>
            </p:cNvSpPr>
            <p:nvPr/>
          </p:nvSpPr>
          <p:spPr bwMode="auto">
            <a:xfrm>
              <a:off x="4704" y="864"/>
              <a:ext cx="336" cy="304"/>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5</a:t>
              </a:r>
              <a:endParaRPr lang="en-US"/>
            </a:p>
          </p:txBody>
        </p:sp>
        <p:sp>
          <p:nvSpPr>
            <p:cNvPr id="27698" name="Text Box 22"/>
            <p:cNvSpPr txBox="1">
              <a:spLocks noChangeArrowheads="1"/>
            </p:cNvSpPr>
            <p:nvPr/>
          </p:nvSpPr>
          <p:spPr bwMode="auto">
            <a:xfrm>
              <a:off x="5040" y="864"/>
              <a:ext cx="336" cy="304"/>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6</a:t>
              </a:r>
              <a:endParaRPr lang="en-US"/>
            </a:p>
          </p:txBody>
        </p:sp>
        <p:sp>
          <p:nvSpPr>
            <p:cNvPr id="27699" name="Text Box 23"/>
            <p:cNvSpPr txBox="1">
              <a:spLocks noChangeArrowheads="1"/>
            </p:cNvSpPr>
            <p:nvPr/>
          </p:nvSpPr>
          <p:spPr bwMode="auto">
            <a:xfrm>
              <a:off x="4368" y="1152"/>
              <a:ext cx="336" cy="304"/>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7</a:t>
              </a:r>
              <a:endParaRPr lang="en-US"/>
            </a:p>
          </p:txBody>
        </p:sp>
        <p:sp>
          <p:nvSpPr>
            <p:cNvPr id="27700" name="Text Box 24"/>
            <p:cNvSpPr txBox="1">
              <a:spLocks noChangeArrowheads="1"/>
            </p:cNvSpPr>
            <p:nvPr/>
          </p:nvSpPr>
          <p:spPr bwMode="auto">
            <a:xfrm>
              <a:off x="4704" y="1152"/>
              <a:ext cx="336" cy="304"/>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8</a:t>
              </a:r>
              <a:endParaRPr lang="en-US"/>
            </a:p>
          </p:txBody>
        </p:sp>
        <p:sp>
          <p:nvSpPr>
            <p:cNvPr id="27701" name="Text Box 25"/>
            <p:cNvSpPr txBox="1">
              <a:spLocks noChangeArrowheads="1"/>
            </p:cNvSpPr>
            <p:nvPr/>
          </p:nvSpPr>
          <p:spPr bwMode="auto">
            <a:xfrm>
              <a:off x="5040" y="1152"/>
              <a:ext cx="336" cy="304"/>
            </a:xfrm>
            <a:prstGeom prst="rect">
              <a:avLst/>
            </a:prstGeom>
            <a:solidFill>
              <a:schemeClr val="bg1"/>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endParaRPr lang="en-US"/>
            </a:p>
          </p:txBody>
        </p:sp>
      </p:grpSp>
      <p:sp>
        <p:nvSpPr>
          <p:cNvPr id="27653" name="Text Box 26"/>
          <p:cNvSpPr txBox="1">
            <a:spLocks noChangeArrowheads="1"/>
          </p:cNvSpPr>
          <p:nvPr/>
        </p:nvSpPr>
        <p:spPr bwMode="auto">
          <a:xfrm>
            <a:off x="228600" y="4800600"/>
            <a:ext cx="6553200" cy="181588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dirty="0"/>
              <a:t>In this case, only </a:t>
            </a:r>
            <a:r>
              <a:rPr lang="ja-JP" altLang="en-US" dirty="0"/>
              <a:t>“</a:t>
            </a:r>
            <a:r>
              <a:rPr lang="en-US" altLang="ja-JP" b="1" dirty="0"/>
              <a:t>8</a:t>
            </a:r>
            <a:r>
              <a:rPr lang="ja-JP" altLang="en-US" dirty="0"/>
              <a:t>”</a:t>
            </a:r>
            <a:r>
              <a:rPr lang="en-US" altLang="ja-JP" dirty="0"/>
              <a:t> is misplaced, so heuristic function evaluates to 1</a:t>
            </a:r>
          </a:p>
          <a:p>
            <a:endParaRPr lang="en-US" sz="1600" dirty="0"/>
          </a:p>
          <a:p>
            <a:r>
              <a:rPr lang="en-US" dirty="0"/>
              <a:t>In other words, the heuristic </a:t>
            </a:r>
            <a:r>
              <a:rPr lang="en-US" i="1" dirty="0"/>
              <a:t>says</a:t>
            </a:r>
            <a:r>
              <a:rPr lang="en-US" dirty="0"/>
              <a:t> that it </a:t>
            </a:r>
            <a:r>
              <a:rPr lang="en-US" i="1" dirty="0"/>
              <a:t>thinks</a:t>
            </a:r>
            <a:r>
              <a:rPr lang="en-US" dirty="0"/>
              <a:t> a solution may be available in just 1 more move</a:t>
            </a:r>
          </a:p>
        </p:txBody>
      </p:sp>
      <p:sp>
        <p:nvSpPr>
          <p:cNvPr id="27654" name="Text Box 27"/>
          <p:cNvSpPr txBox="1">
            <a:spLocks noChangeArrowheads="1"/>
          </p:cNvSpPr>
          <p:nvPr/>
        </p:nvSpPr>
        <p:spPr bwMode="auto">
          <a:xfrm>
            <a:off x="2881313" y="3140075"/>
            <a:ext cx="1057275" cy="7016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000"/>
              <a:t>Goal State</a:t>
            </a:r>
            <a:endParaRPr lang="en-US"/>
          </a:p>
        </p:txBody>
      </p:sp>
      <p:sp>
        <p:nvSpPr>
          <p:cNvPr id="27655" name="Text Box 28"/>
          <p:cNvSpPr txBox="1">
            <a:spLocks noChangeArrowheads="1"/>
          </p:cNvSpPr>
          <p:nvPr/>
        </p:nvSpPr>
        <p:spPr bwMode="auto">
          <a:xfrm>
            <a:off x="2801938" y="1370013"/>
            <a:ext cx="1187450" cy="7016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000"/>
              <a:t>Current State</a:t>
            </a:r>
            <a:endParaRPr lang="en-US"/>
          </a:p>
        </p:txBody>
      </p:sp>
      <p:grpSp>
        <p:nvGrpSpPr>
          <p:cNvPr id="27656" name="Group 29"/>
          <p:cNvGrpSpPr>
            <a:grpSpLocks/>
          </p:cNvGrpSpPr>
          <p:nvPr/>
        </p:nvGrpSpPr>
        <p:grpSpPr bwMode="auto">
          <a:xfrm>
            <a:off x="7101236" y="2091280"/>
            <a:ext cx="1709737" cy="1449388"/>
            <a:chOff x="4046" y="1210"/>
            <a:chExt cx="1077" cy="913"/>
          </a:xfrm>
        </p:grpSpPr>
        <p:grpSp>
          <p:nvGrpSpPr>
            <p:cNvPr id="27670" name="Group 30"/>
            <p:cNvGrpSpPr>
              <a:grpSpLocks/>
            </p:cNvGrpSpPr>
            <p:nvPr/>
          </p:nvGrpSpPr>
          <p:grpSpPr bwMode="auto">
            <a:xfrm>
              <a:off x="4046" y="1210"/>
              <a:ext cx="1008" cy="867"/>
              <a:chOff x="4368" y="576"/>
              <a:chExt cx="1008" cy="867"/>
            </a:xfrm>
          </p:grpSpPr>
          <p:sp>
            <p:nvSpPr>
              <p:cNvPr id="27683" name="Text Box 32"/>
              <p:cNvSpPr txBox="1">
                <a:spLocks noChangeArrowheads="1"/>
              </p:cNvSpPr>
              <p:nvPr/>
            </p:nvSpPr>
            <p:spPr bwMode="auto">
              <a:xfrm>
                <a:off x="4368" y="576"/>
                <a:ext cx="336" cy="291"/>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1</a:t>
                </a:r>
                <a:endParaRPr lang="en-US"/>
              </a:p>
            </p:txBody>
          </p:sp>
          <p:sp>
            <p:nvSpPr>
              <p:cNvPr id="27684" name="Text Box 33"/>
              <p:cNvSpPr txBox="1">
                <a:spLocks noChangeArrowheads="1"/>
              </p:cNvSpPr>
              <p:nvPr/>
            </p:nvSpPr>
            <p:spPr bwMode="auto">
              <a:xfrm>
                <a:off x="4704" y="576"/>
                <a:ext cx="336" cy="291"/>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2</a:t>
                </a:r>
                <a:endParaRPr lang="en-US"/>
              </a:p>
            </p:txBody>
          </p:sp>
          <p:sp>
            <p:nvSpPr>
              <p:cNvPr id="27685" name="Text Box 34"/>
              <p:cNvSpPr txBox="1">
                <a:spLocks noChangeArrowheads="1"/>
              </p:cNvSpPr>
              <p:nvPr/>
            </p:nvSpPr>
            <p:spPr bwMode="auto">
              <a:xfrm>
                <a:off x="5040" y="576"/>
                <a:ext cx="336" cy="291"/>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3</a:t>
                </a:r>
                <a:endParaRPr lang="en-US"/>
              </a:p>
            </p:txBody>
          </p:sp>
          <p:sp>
            <p:nvSpPr>
              <p:cNvPr id="27686" name="Text Box 35"/>
              <p:cNvSpPr txBox="1">
                <a:spLocks noChangeArrowheads="1"/>
              </p:cNvSpPr>
              <p:nvPr/>
            </p:nvSpPr>
            <p:spPr bwMode="auto">
              <a:xfrm>
                <a:off x="4368" y="864"/>
                <a:ext cx="336" cy="291"/>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4</a:t>
                </a:r>
                <a:endParaRPr lang="en-US"/>
              </a:p>
            </p:txBody>
          </p:sp>
          <p:sp>
            <p:nvSpPr>
              <p:cNvPr id="27687" name="Text Box 36"/>
              <p:cNvSpPr txBox="1">
                <a:spLocks noChangeArrowheads="1"/>
              </p:cNvSpPr>
              <p:nvPr/>
            </p:nvSpPr>
            <p:spPr bwMode="auto">
              <a:xfrm>
                <a:off x="4704" y="864"/>
                <a:ext cx="336" cy="291"/>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5</a:t>
                </a:r>
                <a:endParaRPr lang="en-US"/>
              </a:p>
            </p:txBody>
          </p:sp>
          <p:sp>
            <p:nvSpPr>
              <p:cNvPr id="27688" name="Text Box 37"/>
              <p:cNvSpPr txBox="1">
                <a:spLocks noChangeArrowheads="1"/>
              </p:cNvSpPr>
              <p:nvPr/>
            </p:nvSpPr>
            <p:spPr bwMode="auto">
              <a:xfrm>
                <a:off x="5040" y="864"/>
                <a:ext cx="336" cy="291"/>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6</a:t>
                </a:r>
                <a:endParaRPr lang="en-US"/>
              </a:p>
            </p:txBody>
          </p:sp>
          <p:sp>
            <p:nvSpPr>
              <p:cNvPr id="27689" name="Text Box 38"/>
              <p:cNvSpPr txBox="1">
                <a:spLocks noChangeArrowheads="1"/>
              </p:cNvSpPr>
              <p:nvPr/>
            </p:nvSpPr>
            <p:spPr bwMode="auto">
              <a:xfrm>
                <a:off x="4368" y="1152"/>
                <a:ext cx="336" cy="291"/>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7</a:t>
                </a:r>
                <a:endParaRPr lang="en-US"/>
              </a:p>
            </p:txBody>
          </p:sp>
          <p:sp>
            <p:nvSpPr>
              <p:cNvPr id="27690" name="Text Box 39"/>
              <p:cNvSpPr txBox="1">
                <a:spLocks noChangeArrowheads="1"/>
              </p:cNvSpPr>
              <p:nvPr/>
            </p:nvSpPr>
            <p:spPr bwMode="auto">
              <a:xfrm>
                <a:off x="4704" y="1152"/>
                <a:ext cx="336" cy="291"/>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8</a:t>
                </a:r>
                <a:endParaRPr lang="en-US"/>
              </a:p>
            </p:txBody>
          </p:sp>
          <p:sp>
            <p:nvSpPr>
              <p:cNvPr id="27691" name="Text Box 40"/>
              <p:cNvSpPr txBox="1">
                <a:spLocks noChangeArrowheads="1"/>
              </p:cNvSpPr>
              <p:nvPr/>
            </p:nvSpPr>
            <p:spPr bwMode="auto">
              <a:xfrm>
                <a:off x="5040" y="1152"/>
                <a:ext cx="336" cy="291"/>
              </a:xfrm>
              <a:prstGeom prst="rect">
                <a:avLst/>
              </a:prstGeom>
              <a:solidFill>
                <a:schemeClr val="bg1"/>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endParaRPr lang="en-US"/>
              </a:p>
            </p:txBody>
          </p:sp>
        </p:grpSp>
        <p:grpSp>
          <p:nvGrpSpPr>
            <p:cNvPr id="27671" name="Group 41"/>
            <p:cNvGrpSpPr>
              <a:grpSpLocks/>
            </p:cNvGrpSpPr>
            <p:nvPr/>
          </p:nvGrpSpPr>
          <p:grpSpPr bwMode="auto">
            <a:xfrm>
              <a:off x="4115" y="1256"/>
              <a:ext cx="1008" cy="867"/>
              <a:chOff x="768" y="1392"/>
              <a:chExt cx="1008" cy="867"/>
            </a:xfrm>
          </p:grpSpPr>
          <p:sp>
            <p:nvSpPr>
              <p:cNvPr id="27673" name="Text Box 43"/>
              <p:cNvSpPr txBox="1">
                <a:spLocks noChangeArrowheads="1"/>
              </p:cNvSpPr>
              <p:nvPr/>
            </p:nvSpPr>
            <p:spPr bwMode="auto">
              <a:xfrm>
                <a:off x="768" y="1392"/>
                <a:ext cx="336" cy="291"/>
              </a:xfrm>
              <a:prstGeom prst="rect">
                <a:avLst/>
              </a:prstGeom>
              <a:solidFill>
                <a:srgbClr val="EAEAEA">
                  <a:alpha val="50195"/>
                </a:srgbClr>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1</a:t>
                </a:r>
                <a:endParaRPr lang="en-US"/>
              </a:p>
            </p:txBody>
          </p:sp>
          <p:sp>
            <p:nvSpPr>
              <p:cNvPr id="27674" name="Text Box 44"/>
              <p:cNvSpPr txBox="1">
                <a:spLocks noChangeArrowheads="1"/>
              </p:cNvSpPr>
              <p:nvPr/>
            </p:nvSpPr>
            <p:spPr bwMode="auto">
              <a:xfrm>
                <a:off x="1104" y="1392"/>
                <a:ext cx="336" cy="291"/>
              </a:xfrm>
              <a:prstGeom prst="rect">
                <a:avLst/>
              </a:prstGeom>
              <a:solidFill>
                <a:srgbClr val="EAEAEA">
                  <a:alpha val="50195"/>
                </a:srgbClr>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2</a:t>
                </a:r>
                <a:endParaRPr lang="en-US"/>
              </a:p>
            </p:txBody>
          </p:sp>
          <p:sp>
            <p:nvSpPr>
              <p:cNvPr id="27675" name="Text Box 45"/>
              <p:cNvSpPr txBox="1">
                <a:spLocks noChangeArrowheads="1"/>
              </p:cNvSpPr>
              <p:nvPr/>
            </p:nvSpPr>
            <p:spPr bwMode="auto">
              <a:xfrm>
                <a:off x="1440" y="1392"/>
                <a:ext cx="336" cy="291"/>
              </a:xfrm>
              <a:prstGeom prst="rect">
                <a:avLst/>
              </a:prstGeom>
              <a:solidFill>
                <a:srgbClr val="EAEAEA">
                  <a:alpha val="50195"/>
                </a:srgbClr>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3</a:t>
                </a:r>
                <a:endParaRPr lang="en-US"/>
              </a:p>
            </p:txBody>
          </p:sp>
          <p:sp>
            <p:nvSpPr>
              <p:cNvPr id="27676" name="Text Box 46"/>
              <p:cNvSpPr txBox="1">
                <a:spLocks noChangeArrowheads="1"/>
              </p:cNvSpPr>
              <p:nvPr/>
            </p:nvSpPr>
            <p:spPr bwMode="auto">
              <a:xfrm>
                <a:off x="768" y="1680"/>
                <a:ext cx="336" cy="291"/>
              </a:xfrm>
              <a:prstGeom prst="rect">
                <a:avLst/>
              </a:prstGeom>
              <a:solidFill>
                <a:srgbClr val="EAEAEA">
                  <a:alpha val="50195"/>
                </a:srgbClr>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4</a:t>
                </a:r>
                <a:endParaRPr lang="en-US"/>
              </a:p>
            </p:txBody>
          </p:sp>
          <p:sp>
            <p:nvSpPr>
              <p:cNvPr id="27677" name="Text Box 47"/>
              <p:cNvSpPr txBox="1">
                <a:spLocks noChangeArrowheads="1"/>
              </p:cNvSpPr>
              <p:nvPr/>
            </p:nvSpPr>
            <p:spPr bwMode="auto">
              <a:xfrm>
                <a:off x="1104" y="1680"/>
                <a:ext cx="336" cy="291"/>
              </a:xfrm>
              <a:prstGeom prst="rect">
                <a:avLst/>
              </a:prstGeom>
              <a:solidFill>
                <a:srgbClr val="EAEAEA">
                  <a:alpha val="50195"/>
                </a:srgbClr>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5</a:t>
                </a:r>
              </a:p>
            </p:txBody>
          </p:sp>
          <p:sp>
            <p:nvSpPr>
              <p:cNvPr id="27678" name="Text Box 48"/>
              <p:cNvSpPr txBox="1">
                <a:spLocks noChangeArrowheads="1"/>
              </p:cNvSpPr>
              <p:nvPr/>
            </p:nvSpPr>
            <p:spPr bwMode="auto">
              <a:xfrm>
                <a:off x="1440" y="1680"/>
                <a:ext cx="336" cy="291"/>
              </a:xfrm>
              <a:prstGeom prst="rect">
                <a:avLst/>
              </a:prstGeom>
              <a:solidFill>
                <a:srgbClr val="EAEAEA">
                  <a:alpha val="50195"/>
                </a:srgbClr>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6</a:t>
                </a:r>
                <a:endParaRPr lang="en-US"/>
              </a:p>
            </p:txBody>
          </p:sp>
          <p:sp>
            <p:nvSpPr>
              <p:cNvPr id="27679" name="Text Box 49"/>
              <p:cNvSpPr txBox="1">
                <a:spLocks noChangeArrowheads="1"/>
              </p:cNvSpPr>
              <p:nvPr/>
            </p:nvSpPr>
            <p:spPr bwMode="auto">
              <a:xfrm>
                <a:off x="768" y="1968"/>
                <a:ext cx="336" cy="291"/>
              </a:xfrm>
              <a:prstGeom prst="rect">
                <a:avLst/>
              </a:prstGeom>
              <a:solidFill>
                <a:srgbClr val="EAEAEA">
                  <a:alpha val="50195"/>
                </a:srgbClr>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7</a:t>
                </a:r>
                <a:endParaRPr lang="en-US"/>
              </a:p>
            </p:txBody>
          </p:sp>
          <p:sp>
            <p:nvSpPr>
              <p:cNvPr id="27680" name="Text Box 50"/>
              <p:cNvSpPr txBox="1">
                <a:spLocks noChangeArrowheads="1"/>
              </p:cNvSpPr>
              <p:nvPr/>
            </p:nvSpPr>
            <p:spPr bwMode="auto">
              <a:xfrm>
                <a:off x="1440" y="1968"/>
                <a:ext cx="336" cy="291"/>
              </a:xfrm>
              <a:prstGeom prst="rect">
                <a:avLst/>
              </a:prstGeom>
              <a:solidFill>
                <a:srgbClr val="EAEAEA">
                  <a:alpha val="50195"/>
                </a:srgbClr>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8</a:t>
                </a:r>
                <a:endParaRPr lang="en-US"/>
              </a:p>
            </p:txBody>
          </p:sp>
          <p:sp>
            <p:nvSpPr>
              <p:cNvPr id="27681" name="Text Box 51"/>
              <p:cNvSpPr txBox="1">
                <a:spLocks noChangeArrowheads="1"/>
              </p:cNvSpPr>
              <p:nvPr/>
            </p:nvSpPr>
            <p:spPr bwMode="auto">
              <a:xfrm>
                <a:off x="1104" y="1968"/>
                <a:ext cx="336" cy="291"/>
              </a:xfrm>
              <a:prstGeom prst="rect">
                <a:avLst/>
              </a:prstGeom>
              <a:solidFill>
                <a:schemeClr val="bg1">
                  <a:alpha val="50195"/>
                </a:schemeClr>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endParaRPr lang="en-US"/>
              </a:p>
            </p:txBody>
          </p:sp>
        </p:grpSp>
      </p:grpSp>
      <p:sp>
        <p:nvSpPr>
          <p:cNvPr id="110644" name="AutoShape 52"/>
          <p:cNvSpPr>
            <a:spLocks noChangeArrowheads="1"/>
          </p:cNvSpPr>
          <p:nvPr/>
        </p:nvSpPr>
        <p:spPr bwMode="auto">
          <a:xfrm rot="2684388">
            <a:off x="5767388" y="1449388"/>
            <a:ext cx="1111250" cy="552450"/>
          </a:xfrm>
          <a:prstGeom prst="rightArrow">
            <a:avLst>
              <a:gd name="adj1" fmla="val 50000"/>
              <a:gd name="adj2" fmla="val 50287"/>
            </a:avLst>
          </a:prstGeom>
          <a:solidFill>
            <a:schemeClr val="tx1">
              <a:lumMod val="50000"/>
              <a:lumOff val="50000"/>
            </a:schemeClr>
          </a:solidFill>
          <a:ln w="9525">
            <a:noFill/>
            <a:miter lim="800000"/>
            <a:headEnd/>
            <a:tailEnd/>
          </a:ln>
          <a:effectLst/>
        </p:spPr>
        <p:txBody>
          <a:bodyPr wrap="none" anchor="ctr"/>
          <a:lstStyle/>
          <a:p>
            <a:pPr>
              <a:defRPr/>
            </a:pPr>
            <a:endParaRPr lang="en-US"/>
          </a:p>
        </p:txBody>
      </p:sp>
      <p:sp>
        <p:nvSpPr>
          <p:cNvPr id="110645" name="AutoShape 53"/>
          <p:cNvSpPr>
            <a:spLocks noChangeArrowheads="1"/>
          </p:cNvSpPr>
          <p:nvPr/>
        </p:nvSpPr>
        <p:spPr bwMode="auto">
          <a:xfrm rot="-2715612">
            <a:off x="5689600" y="3468688"/>
            <a:ext cx="1111250" cy="552450"/>
          </a:xfrm>
          <a:prstGeom prst="rightArrow">
            <a:avLst>
              <a:gd name="adj1" fmla="val 50000"/>
              <a:gd name="adj2" fmla="val 50287"/>
            </a:avLst>
          </a:prstGeom>
          <a:solidFill>
            <a:schemeClr val="tx1">
              <a:lumMod val="50000"/>
              <a:lumOff val="50000"/>
            </a:schemeClr>
          </a:solidFill>
          <a:ln w="9525">
            <a:noFill/>
            <a:miter lim="800000"/>
            <a:headEnd/>
            <a:tailEnd/>
          </a:ln>
          <a:effectLst/>
        </p:spPr>
        <p:txBody>
          <a:bodyPr wrap="none" anchor="ctr"/>
          <a:lstStyle/>
          <a:p>
            <a:pPr>
              <a:defRPr/>
            </a:pPr>
            <a:endParaRPr lang="en-US"/>
          </a:p>
        </p:txBody>
      </p:sp>
      <p:grpSp>
        <p:nvGrpSpPr>
          <p:cNvPr id="27659" name="Group 54"/>
          <p:cNvGrpSpPr>
            <a:grpSpLocks/>
          </p:cNvGrpSpPr>
          <p:nvPr/>
        </p:nvGrpSpPr>
        <p:grpSpPr bwMode="auto">
          <a:xfrm>
            <a:off x="7070725" y="4227513"/>
            <a:ext cx="1601788" cy="1389062"/>
            <a:chOff x="4136" y="3119"/>
            <a:chExt cx="1009" cy="875"/>
          </a:xfrm>
        </p:grpSpPr>
        <p:sp>
          <p:nvSpPr>
            <p:cNvPr id="27660" name="Text Box 55"/>
            <p:cNvSpPr txBox="1">
              <a:spLocks noChangeArrowheads="1"/>
            </p:cNvSpPr>
            <p:nvPr/>
          </p:nvSpPr>
          <p:spPr bwMode="auto">
            <a:xfrm>
              <a:off x="4136" y="3119"/>
              <a:ext cx="336" cy="294"/>
            </a:xfrm>
            <a:prstGeom prst="rect">
              <a:avLst/>
            </a:prstGeom>
            <a:noFill/>
            <a:ln w="9525">
              <a:solidFill>
                <a:srgbClr val="808080"/>
              </a:solidFill>
              <a:miter lim="800000"/>
              <a:headEnd/>
              <a:tailEnd/>
            </a:ln>
            <a:extLst>
              <a:ext uri="{909E8E84-426E-40dd-AFC4-6F175D3DCCD1}">
                <a14:hiddenFill xmlns="" xmlns:a14="http://schemas.microsoft.com/office/drawing/2010/main">
                  <a:solidFill>
                    <a:srgbClr val="FFFFFF"/>
                  </a:solidFill>
                </a14:hiddenFill>
              </a:ext>
            </a:extLst>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N</a:t>
              </a:r>
              <a:endParaRPr lang="en-US"/>
            </a:p>
          </p:txBody>
        </p:sp>
        <p:sp>
          <p:nvSpPr>
            <p:cNvPr id="27661" name="Text Box 56"/>
            <p:cNvSpPr txBox="1">
              <a:spLocks noChangeArrowheads="1"/>
            </p:cNvSpPr>
            <p:nvPr/>
          </p:nvSpPr>
          <p:spPr bwMode="auto">
            <a:xfrm>
              <a:off x="4472" y="3119"/>
              <a:ext cx="336" cy="294"/>
            </a:xfrm>
            <a:prstGeom prst="rect">
              <a:avLst/>
            </a:prstGeom>
            <a:noFill/>
            <a:ln w="9525">
              <a:solidFill>
                <a:srgbClr val="808080"/>
              </a:solidFill>
              <a:miter lim="800000"/>
              <a:headEnd/>
              <a:tailEnd/>
            </a:ln>
            <a:extLst>
              <a:ext uri="{909E8E84-426E-40dd-AFC4-6F175D3DCCD1}">
                <a14:hiddenFill xmlns="" xmlns:a14="http://schemas.microsoft.com/office/drawing/2010/main">
                  <a:solidFill>
                    <a:srgbClr val="FFFFFF"/>
                  </a:solidFill>
                </a14:hiddenFill>
              </a:ext>
            </a:extLst>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N</a:t>
              </a:r>
              <a:endParaRPr lang="en-US"/>
            </a:p>
          </p:txBody>
        </p:sp>
        <p:sp>
          <p:nvSpPr>
            <p:cNvPr id="27662" name="Text Box 57"/>
            <p:cNvSpPr txBox="1">
              <a:spLocks noChangeArrowheads="1"/>
            </p:cNvSpPr>
            <p:nvPr/>
          </p:nvSpPr>
          <p:spPr bwMode="auto">
            <a:xfrm>
              <a:off x="4808" y="3119"/>
              <a:ext cx="336" cy="294"/>
            </a:xfrm>
            <a:prstGeom prst="rect">
              <a:avLst/>
            </a:prstGeom>
            <a:noFill/>
            <a:ln w="9525">
              <a:solidFill>
                <a:srgbClr val="808080"/>
              </a:solidFill>
              <a:miter lim="800000"/>
              <a:headEnd/>
              <a:tailEnd/>
            </a:ln>
            <a:extLst>
              <a:ext uri="{909E8E84-426E-40dd-AFC4-6F175D3DCCD1}">
                <a14:hiddenFill xmlns="" xmlns:a14="http://schemas.microsoft.com/office/drawing/2010/main">
                  <a:solidFill>
                    <a:srgbClr val="FFFFFF"/>
                  </a:solidFill>
                </a14:hiddenFill>
              </a:ext>
            </a:extLst>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N</a:t>
              </a:r>
              <a:endParaRPr lang="en-US"/>
            </a:p>
          </p:txBody>
        </p:sp>
        <p:sp>
          <p:nvSpPr>
            <p:cNvPr id="27663" name="Text Box 58"/>
            <p:cNvSpPr txBox="1">
              <a:spLocks noChangeArrowheads="1"/>
            </p:cNvSpPr>
            <p:nvPr/>
          </p:nvSpPr>
          <p:spPr bwMode="auto">
            <a:xfrm>
              <a:off x="4136" y="3407"/>
              <a:ext cx="336" cy="294"/>
            </a:xfrm>
            <a:prstGeom prst="rect">
              <a:avLst/>
            </a:prstGeom>
            <a:noFill/>
            <a:ln w="9525">
              <a:solidFill>
                <a:srgbClr val="808080"/>
              </a:solidFill>
              <a:miter lim="800000"/>
              <a:headEnd/>
              <a:tailEnd/>
            </a:ln>
            <a:extLst>
              <a:ext uri="{909E8E84-426E-40dd-AFC4-6F175D3DCCD1}">
                <a14:hiddenFill xmlns="" xmlns:a14="http://schemas.microsoft.com/office/drawing/2010/main">
                  <a:solidFill>
                    <a:srgbClr val="FFFFFF"/>
                  </a:solidFill>
                </a14:hiddenFill>
              </a:ext>
            </a:extLst>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N</a:t>
              </a:r>
              <a:endParaRPr lang="en-US"/>
            </a:p>
          </p:txBody>
        </p:sp>
        <p:sp>
          <p:nvSpPr>
            <p:cNvPr id="27664" name="Text Box 59"/>
            <p:cNvSpPr txBox="1">
              <a:spLocks noChangeArrowheads="1"/>
            </p:cNvSpPr>
            <p:nvPr/>
          </p:nvSpPr>
          <p:spPr bwMode="auto">
            <a:xfrm>
              <a:off x="4472" y="3407"/>
              <a:ext cx="336" cy="294"/>
            </a:xfrm>
            <a:prstGeom prst="rect">
              <a:avLst/>
            </a:prstGeom>
            <a:noFill/>
            <a:ln w="9525">
              <a:solidFill>
                <a:srgbClr val="808080"/>
              </a:solidFill>
              <a:miter lim="800000"/>
              <a:headEnd/>
              <a:tailEnd/>
            </a:ln>
            <a:extLst>
              <a:ext uri="{909E8E84-426E-40dd-AFC4-6F175D3DCCD1}">
                <a14:hiddenFill xmlns="" xmlns:a14="http://schemas.microsoft.com/office/drawing/2010/main">
                  <a:solidFill>
                    <a:srgbClr val="FFFFFF"/>
                  </a:solidFill>
                </a14:hiddenFill>
              </a:ext>
            </a:extLst>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N</a:t>
              </a:r>
              <a:endParaRPr lang="en-US"/>
            </a:p>
          </p:txBody>
        </p:sp>
        <p:sp>
          <p:nvSpPr>
            <p:cNvPr id="27665" name="Text Box 60"/>
            <p:cNvSpPr txBox="1">
              <a:spLocks noChangeArrowheads="1"/>
            </p:cNvSpPr>
            <p:nvPr/>
          </p:nvSpPr>
          <p:spPr bwMode="auto">
            <a:xfrm>
              <a:off x="4808" y="3407"/>
              <a:ext cx="336" cy="294"/>
            </a:xfrm>
            <a:prstGeom prst="rect">
              <a:avLst/>
            </a:prstGeom>
            <a:noFill/>
            <a:ln w="9525">
              <a:solidFill>
                <a:srgbClr val="808080"/>
              </a:solidFill>
              <a:miter lim="800000"/>
              <a:headEnd/>
              <a:tailEnd/>
            </a:ln>
            <a:extLst>
              <a:ext uri="{909E8E84-426E-40dd-AFC4-6F175D3DCCD1}">
                <a14:hiddenFill xmlns="" xmlns:a14="http://schemas.microsoft.com/office/drawing/2010/main">
                  <a:solidFill>
                    <a:srgbClr val="FFFFFF"/>
                  </a:solidFill>
                </a14:hiddenFill>
              </a:ext>
            </a:extLst>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N</a:t>
              </a:r>
              <a:endParaRPr lang="en-US"/>
            </a:p>
          </p:txBody>
        </p:sp>
        <p:grpSp>
          <p:nvGrpSpPr>
            <p:cNvPr id="27666" name="Group 61"/>
            <p:cNvGrpSpPr>
              <a:grpSpLocks/>
            </p:cNvGrpSpPr>
            <p:nvPr/>
          </p:nvGrpSpPr>
          <p:grpSpPr bwMode="auto">
            <a:xfrm>
              <a:off x="4137" y="3700"/>
              <a:ext cx="1008" cy="294"/>
              <a:chOff x="4132" y="3694"/>
              <a:chExt cx="1008" cy="294"/>
            </a:xfrm>
          </p:grpSpPr>
          <p:sp>
            <p:nvSpPr>
              <p:cNvPr id="27667" name="Text Box 62"/>
              <p:cNvSpPr txBox="1">
                <a:spLocks noChangeArrowheads="1"/>
              </p:cNvSpPr>
              <p:nvPr/>
            </p:nvSpPr>
            <p:spPr bwMode="auto">
              <a:xfrm>
                <a:off x="4132" y="3694"/>
                <a:ext cx="336" cy="294"/>
              </a:xfrm>
              <a:prstGeom prst="rect">
                <a:avLst/>
              </a:prstGeom>
              <a:noFill/>
              <a:ln w="9525">
                <a:solidFill>
                  <a:srgbClr val="808080"/>
                </a:solidFill>
                <a:miter lim="800000"/>
                <a:headEnd/>
                <a:tailEnd/>
              </a:ln>
              <a:extLst>
                <a:ext uri="{909E8E84-426E-40dd-AFC4-6F175D3DCCD1}">
                  <a14:hiddenFill xmlns="" xmlns:a14="http://schemas.microsoft.com/office/drawing/2010/main">
                    <a:solidFill>
                      <a:srgbClr val="FFFFFF"/>
                    </a:solidFill>
                  </a14:hiddenFill>
                </a:ext>
              </a:extLst>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N</a:t>
                </a:r>
                <a:endParaRPr lang="en-US"/>
              </a:p>
            </p:txBody>
          </p:sp>
          <p:sp>
            <p:nvSpPr>
              <p:cNvPr id="27668" name="Text Box 63"/>
              <p:cNvSpPr txBox="1">
                <a:spLocks noChangeArrowheads="1"/>
              </p:cNvSpPr>
              <p:nvPr/>
            </p:nvSpPr>
            <p:spPr bwMode="auto">
              <a:xfrm>
                <a:off x="4468" y="3694"/>
                <a:ext cx="336" cy="294"/>
              </a:xfrm>
              <a:prstGeom prst="rect">
                <a:avLst/>
              </a:prstGeom>
              <a:noFill/>
              <a:ln w="9525">
                <a:solidFill>
                  <a:srgbClr val="808080"/>
                </a:solidFill>
                <a:miter lim="800000"/>
                <a:headEnd/>
                <a:tailEnd/>
              </a:ln>
              <a:extLst>
                <a:ext uri="{909E8E84-426E-40dd-AFC4-6F175D3DCCD1}">
                  <a14:hiddenFill xmlns="" xmlns:a14="http://schemas.microsoft.com/office/drawing/2010/main">
                    <a:solidFill>
                      <a:srgbClr val="FFFFFF"/>
                    </a:solidFill>
                  </a14:hiddenFill>
                </a:ext>
              </a:extLst>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Y</a:t>
                </a:r>
                <a:endParaRPr lang="en-US"/>
              </a:p>
            </p:txBody>
          </p:sp>
          <p:sp>
            <p:nvSpPr>
              <p:cNvPr id="27669" name="Text Box 64"/>
              <p:cNvSpPr txBox="1">
                <a:spLocks noChangeArrowheads="1"/>
              </p:cNvSpPr>
              <p:nvPr/>
            </p:nvSpPr>
            <p:spPr bwMode="auto">
              <a:xfrm>
                <a:off x="4804" y="3694"/>
                <a:ext cx="336" cy="294"/>
              </a:xfrm>
              <a:prstGeom prst="rect">
                <a:avLst/>
              </a:prstGeom>
              <a:noFill/>
              <a:ln w="9525">
                <a:solidFill>
                  <a:srgbClr val="808080"/>
                </a:solidFill>
                <a:miter lim="800000"/>
                <a:headEnd/>
                <a:tailEnd/>
              </a:ln>
              <a:extLst>
                <a:ext uri="{909E8E84-426E-40dd-AFC4-6F175D3DCCD1}">
                  <a14:hiddenFill xmlns="" xmlns:a14="http://schemas.microsoft.com/office/drawing/2010/main">
                    <a:solidFill>
                      <a:srgbClr val="FFFFFF"/>
                    </a:solidFill>
                  </a14:hiddenFill>
                </a:ext>
              </a:extLst>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endParaRPr lang="en-US"/>
              </a:p>
            </p:txBody>
          </p:sp>
        </p:grpSp>
      </p:gr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Rectangle 3"/>
          <p:cNvSpPr>
            <a:spLocks noGrp="1" noChangeArrowheads="1"/>
          </p:cNvSpPr>
          <p:nvPr>
            <p:ph type="title"/>
          </p:nvPr>
        </p:nvSpPr>
        <p:spPr>
          <a:xfrm>
            <a:off x="665163" y="-211138"/>
            <a:ext cx="7772400" cy="1143001"/>
          </a:xfrm>
        </p:spPr>
        <p:txBody>
          <a:bodyPr/>
          <a:lstStyle/>
          <a:p>
            <a:r>
              <a:rPr lang="en-US">
                <a:latin typeface="Calibri" charset="0"/>
                <a:ea typeface="ＭＳ Ｐゴシック" charset="0"/>
                <a:cs typeface="ＭＳ Ｐゴシック" charset="0"/>
              </a:rPr>
              <a:t>Heuristics for 8-puzzle </a:t>
            </a:r>
          </a:p>
        </p:txBody>
      </p:sp>
      <p:sp>
        <p:nvSpPr>
          <p:cNvPr id="29698" name="Text Box 4"/>
          <p:cNvSpPr txBox="1">
            <a:spLocks noChangeArrowheads="1"/>
          </p:cNvSpPr>
          <p:nvPr/>
        </p:nvSpPr>
        <p:spPr bwMode="auto">
          <a:xfrm>
            <a:off x="157163" y="1227138"/>
            <a:ext cx="2114550" cy="15525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b="1"/>
              <a:t>Manhattan Distance</a:t>
            </a:r>
            <a:r>
              <a:rPr lang="en-US"/>
              <a:t> (not including the blank)</a:t>
            </a:r>
            <a:endParaRPr lang="en-US" sz="2800"/>
          </a:p>
        </p:txBody>
      </p:sp>
      <p:sp>
        <p:nvSpPr>
          <p:cNvPr id="29699" name="Text Box 5"/>
          <p:cNvSpPr txBox="1">
            <a:spLocks noChangeArrowheads="1"/>
          </p:cNvSpPr>
          <p:nvPr/>
        </p:nvSpPr>
        <p:spPr bwMode="auto">
          <a:xfrm>
            <a:off x="157163" y="4419600"/>
            <a:ext cx="5786437" cy="230832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lvl1pPr marL="231775" indent="-231775">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buFontTx/>
              <a:buChar char="•"/>
            </a:pPr>
            <a:r>
              <a:rPr lang="en-US" dirty="0"/>
              <a:t>The </a:t>
            </a:r>
            <a:r>
              <a:rPr lang="en-US" altLang="ja-JP" b="1" dirty="0"/>
              <a:t>3</a:t>
            </a:r>
            <a:r>
              <a:rPr lang="en-US" altLang="ja-JP" dirty="0"/>
              <a:t>, </a:t>
            </a:r>
            <a:r>
              <a:rPr lang="en-US" altLang="ja-JP" b="1" dirty="0"/>
              <a:t>8</a:t>
            </a:r>
            <a:r>
              <a:rPr lang="en-US" altLang="ja-JP" dirty="0"/>
              <a:t> and </a:t>
            </a:r>
            <a:r>
              <a:rPr lang="en-US" altLang="ja-JP" b="1" dirty="0"/>
              <a:t>1</a:t>
            </a:r>
            <a:r>
              <a:rPr lang="en-US" altLang="ja-JP" dirty="0"/>
              <a:t> tiles are misplaced (by 2, 3, and 3 steps)  so the heuristic function evaluates to 8</a:t>
            </a:r>
          </a:p>
          <a:p>
            <a:pPr>
              <a:buFontTx/>
              <a:buChar char="•"/>
            </a:pPr>
            <a:r>
              <a:rPr lang="en-US" dirty="0"/>
              <a:t>Heuristic says that it </a:t>
            </a:r>
            <a:r>
              <a:rPr lang="en-US" i="1" dirty="0"/>
              <a:t>thinks</a:t>
            </a:r>
            <a:r>
              <a:rPr lang="en-US" dirty="0"/>
              <a:t> a solution may be available in just 8 more moves.</a:t>
            </a:r>
          </a:p>
          <a:p>
            <a:pPr>
              <a:buFontTx/>
              <a:buChar char="•"/>
            </a:pPr>
            <a:r>
              <a:rPr lang="en-US" dirty="0"/>
              <a:t>The misplaced heuristic’</a:t>
            </a:r>
            <a:r>
              <a:rPr lang="en-US" altLang="ja-JP" dirty="0"/>
              <a:t>s value is 3</a:t>
            </a:r>
            <a:endParaRPr lang="en-US" dirty="0"/>
          </a:p>
        </p:txBody>
      </p:sp>
      <p:grpSp>
        <p:nvGrpSpPr>
          <p:cNvPr id="29700" name="Group 6"/>
          <p:cNvGrpSpPr>
            <a:grpSpLocks/>
          </p:cNvGrpSpPr>
          <p:nvPr/>
        </p:nvGrpSpPr>
        <p:grpSpPr bwMode="auto">
          <a:xfrm>
            <a:off x="3225800" y="1095375"/>
            <a:ext cx="1752600" cy="1524000"/>
            <a:chOff x="4320" y="528"/>
            <a:chExt cx="1104" cy="960"/>
          </a:xfrm>
        </p:grpSpPr>
        <p:sp>
          <p:nvSpPr>
            <p:cNvPr id="29753" name="Rectangle 7"/>
            <p:cNvSpPr>
              <a:spLocks noChangeArrowheads="1"/>
            </p:cNvSpPr>
            <p:nvPr/>
          </p:nvSpPr>
          <p:spPr bwMode="auto">
            <a:xfrm>
              <a:off x="4320" y="528"/>
              <a:ext cx="1104" cy="960"/>
            </a:xfrm>
            <a:prstGeom prst="rect">
              <a:avLst/>
            </a:prstGeom>
            <a:solidFill>
              <a:schemeClr val="tx1"/>
            </a:solidFill>
            <a:ln w="9525">
              <a:solidFill>
                <a:schemeClr val="tx1"/>
              </a:solidFill>
              <a:miter lim="800000"/>
              <a:headEnd/>
              <a:tailEnd/>
            </a:ln>
          </p:spPr>
          <p:txBody>
            <a:bodyPr wrap="none" anchor="ctr"/>
            <a:lstStyle/>
            <a:p>
              <a:endParaRPr lang="en-US"/>
            </a:p>
          </p:txBody>
        </p:sp>
        <p:sp>
          <p:nvSpPr>
            <p:cNvPr id="29754" name="Text Box 8"/>
            <p:cNvSpPr txBox="1">
              <a:spLocks noChangeArrowheads="1"/>
            </p:cNvSpPr>
            <p:nvPr/>
          </p:nvSpPr>
          <p:spPr bwMode="auto">
            <a:xfrm>
              <a:off x="4368" y="576"/>
              <a:ext cx="336" cy="304"/>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3</a:t>
              </a:r>
              <a:endParaRPr lang="en-US"/>
            </a:p>
          </p:txBody>
        </p:sp>
        <p:sp>
          <p:nvSpPr>
            <p:cNvPr id="29755" name="Text Box 9"/>
            <p:cNvSpPr txBox="1">
              <a:spLocks noChangeArrowheads="1"/>
            </p:cNvSpPr>
            <p:nvPr/>
          </p:nvSpPr>
          <p:spPr bwMode="auto">
            <a:xfrm>
              <a:off x="4704" y="576"/>
              <a:ext cx="336" cy="304"/>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2</a:t>
              </a:r>
              <a:endParaRPr lang="en-US"/>
            </a:p>
          </p:txBody>
        </p:sp>
        <p:sp>
          <p:nvSpPr>
            <p:cNvPr id="29756" name="Text Box 10"/>
            <p:cNvSpPr txBox="1">
              <a:spLocks noChangeArrowheads="1"/>
            </p:cNvSpPr>
            <p:nvPr/>
          </p:nvSpPr>
          <p:spPr bwMode="auto">
            <a:xfrm>
              <a:off x="5040" y="576"/>
              <a:ext cx="336" cy="304"/>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8</a:t>
              </a:r>
              <a:endParaRPr lang="en-US"/>
            </a:p>
          </p:txBody>
        </p:sp>
        <p:sp>
          <p:nvSpPr>
            <p:cNvPr id="29757" name="Text Box 11"/>
            <p:cNvSpPr txBox="1">
              <a:spLocks noChangeArrowheads="1"/>
            </p:cNvSpPr>
            <p:nvPr/>
          </p:nvSpPr>
          <p:spPr bwMode="auto">
            <a:xfrm>
              <a:off x="4368" y="864"/>
              <a:ext cx="336" cy="304"/>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4</a:t>
              </a:r>
              <a:endParaRPr lang="en-US"/>
            </a:p>
          </p:txBody>
        </p:sp>
        <p:sp>
          <p:nvSpPr>
            <p:cNvPr id="29758" name="Text Box 12"/>
            <p:cNvSpPr txBox="1">
              <a:spLocks noChangeArrowheads="1"/>
            </p:cNvSpPr>
            <p:nvPr/>
          </p:nvSpPr>
          <p:spPr bwMode="auto">
            <a:xfrm>
              <a:off x="4704" y="864"/>
              <a:ext cx="336" cy="304"/>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5</a:t>
              </a:r>
              <a:endParaRPr lang="en-US"/>
            </a:p>
          </p:txBody>
        </p:sp>
        <p:sp>
          <p:nvSpPr>
            <p:cNvPr id="29759" name="Text Box 13"/>
            <p:cNvSpPr txBox="1">
              <a:spLocks noChangeArrowheads="1"/>
            </p:cNvSpPr>
            <p:nvPr/>
          </p:nvSpPr>
          <p:spPr bwMode="auto">
            <a:xfrm>
              <a:off x="5040" y="864"/>
              <a:ext cx="336" cy="304"/>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6</a:t>
              </a:r>
              <a:endParaRPr lang="en-US"/>
            </a:p>
          </p:txBody>
        </p:sp>
        <p:sp>
          <p:nvSpPr>
            <p:cNvPr id="29760" name="Text Box 14"/>
            <p:cNvSpPr txBox="1">
              <a:spLocks noChangeArrowheads="1"/>
            </p:cNvSpPr>
            <p:nvPr/>
          </p:nvSpPr>
          <p:spPr bwMode="auto">
            <a:xfrm>
              <a:off x="4368" y="1152"/>
              <a:ext cx="336" cy="304"/>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7</a:t>
              </a:r>
              <a:endParaRPr lang="en-US"/>
            </a:p>
          </p:txBody>
        </p:sp>
        <p:sp>
          <p:nvSpPr>
            <p:cNvPr id="29761" name="Text Box 15"/>
            <p:cNvSpPr txBox="1">
              <a:spLocks noChangeArrowheads="1"/>
            </p:cNvSpPr>
            <p:nvPr/>
          </p:nvSpPr>
          <p:spPr bwMode="auto">
            <a:xfrm>
              <a:off x="4704" y="1152"/>
              <a:ext cx="336" cy="304"/>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1</a:t>
              </a:r>
              <a:endParaRPr lang="en-US"/>
            </a:p>
          </p:txBody>
        </p:sp>
        <p:sp>
          <p:nvSpPr>
            <p:cNvPr id="29762" name="Text Box 16"/>
            <p:cNvSpPr txBox="1">
              <a:spLocks noChangeArrowheads="1"/>
            </p:cNvSpPr>
            <p:nvPr/>
          </p:nvSpPr>
          <p:spPr bwMode="auto">
            <a:xfrm>
              <a:off x="5040" y="1152"/>
              <a:ext cx="336" cy="304"/>
            </a:xfrm>
            <a:prstGeom prst="rect">
              <a:avLst/>
            </a:prstGeom>
            <a:solidFill>
              <a:schemeClr val="bg1"/>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endParaRPr lang="en-US"/>
            </a:p>
          </p:txBody>
        </p:sp>
      </p:grpSp>
      <p:grpSp>
        <p:nvGrpSpPr>
          <p:cNvPr id="29701" name="Group 17"/>
          <p:cNvGrpSpPr>
            <a:grpSpLocks/>
          </p:cNvGrpSpPr>
          <p:nvPr/>
        </p:nvGrpSpPr>
        <p:grpSpPr bwMode="auto">
          <a:xfrm>
            <a:off x="3225800" y="2840038"/>
            <a:ext cx="1752600" cy="1524000"/>
            <a:chOff x="4320" y="528"/>
            <a:chExt cx="1104" cy="960"/>
          </a:xfrm>
        </p:grpSpPr>
        <p:sp>
          <p:nvSpPr>
            <p:cNvPr id="29743" name="Rectangle 18"/>
            <p:cNvSpPr>
              <a:spLocks noChangeArrowheads="1"/>
            </p:cNvSpPr>
            <p:nvPr/>
          </p:nvSpPr>
          <p:spPr bwMode="auto">
            <a:xfrm>
              <a:off x="4320" y="528"/>
              <a:ext cx="1104" cy="960"/>
            </a:xfrm>
            <a:prstGeom prst="rect">
              <a:avLst/>
            </a:prstGeom>
            <a:solidFill>
              <a:schemeClr val="tx1"/>
            </a:solidFill>
            <a:ln w="9525">
              <a:solidFill>
                <a:schemeClr val="tx1"/>
              </a:solidFill>
              <a:miter lim="800000"/>
              <a:headEnd/>
              <a:tailEnd/>
            </a:ln>
          </p:spPr>
          <p:txBody>
            <a:bodyPr wrap="none" anchor="ctr"/>
            <a:lstStyle/>
            <a:p>
              <a:endParaRPr lang="en-US"/>
            </a:p>
          </p:txBody>
        </p:sp>
        <p:sp>
          <p:nvSpPr>
            <p:cNvPr id="29744" name="Text Box 19"/>
            <p:cNvSpPr txBox="1">
              <a:spLocks noChangeArrowheads="1"/>
            </p:cNvSpPr>
            <p:nvPr/>
          </p:nvSpPr>
          <p:spPr bwMode="auto">
            <a:xfrm>
              <a:off x="4368" y="576"/>
              <a:ext cx="336" cy="304"/>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1</a:t>
              </a:r>
              <a:endParaRPr lang="en-US"/>
            </a:p>
          </p:txBody>
        </p:sp>
        <p:sp>
          <p:nvSpPr>
            <p:cNvPr id="29745" name="Text Box 20"/>
            <p:cNvSpPr txBox="1">
              <a:spLocks noChangeArrowheads="1"/>
            </p:cNvSpPr>
            <p:nvPr/>
          </p:nvSpPr>
          <p:spPr bwMode="auto">
            <a:xfrm>
              <a:off x="4704" y="576"/>
              <a:ext cx="336" cy="304"/>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2</a:t>
              </a:r>
              <a:endParaRPr lang="en-US"/>
            </a:p>
          </p:txBody>
        </p:sp>
        <p:sp>
          <p:nvSpPr>
            <p:cNvPr id="29746" name="Text Box 21"/>
            <p:cNvSpPr txBox="1">
              <a:spLocks noChangeArrowheads="1"/>
            </p:cNvSpPr>
            <p:nvPr/>
          </p:nvSpPr>
          <p:spPr bwMode="auto">
            <a:xfrm>
              <a:off x="5040" y="576"/>
              <a:ext cx="336" cy="304"/>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3</a:t>
              </a:r>
              <a:endParaRPr lang="en-US"/>
            </a:p>
          </p:txBody>
        </p:sp>
        <p:sp>
          <p:nvSpPr>
            <p:cNvPr id="29747" name="Text Box 22"/>
            <p:cNvSpPr txBox="1">
              <a:spLocks noChangeArrowheads="1"/>
            </p:cNvSpPr>
            <p:nvPr/>
          </p:nvSpPr>
          <p:spPr bwMode="auto">
            <a:xfrm>
              <a:off x="4368" y="864"/>
              <a:ext cx="336" cy="304"/>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4</a:t>
              </a:r>
              <a:endParaRPr lang="en-US"/>
            </a:p>
          </p:txBody>
        </p:sp>
        <p:sp>
          <p:nvSpPr>
            <p:cNvPr id="29748" name="Text Box 23"/>
            <p:cNvSpPr txBox="1">
              <a:spLocks noChangeArrowheads="1"/>
            </p:cNvSpPr>
            <p:nvPr/>
          </p:nvSpPr>
          <p:spPr bwMode="auto">
            <a:xfrm>
              <a:off x="4704" y="864"/>
              <a:ext cx="336" cy="304"/>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5</a:t>
              </a:r>
              <a:endParaRPr lang="en-US"/>
            </a:p>
          </p:txBody>
        </p:sp>
        <p:sp>
          <p:nvSpPr>
            <p:cNvPr id="29749" name="Text Box 24"/>
            <p:cNvSpPr txBox="1">
              <a:spLocks noChangeArrowheads="1"/>
            </p:cNvSpPr>
            <p:nvPr/>
          </p:nvSpPr>
          <p:spPr bwMode="auto">
            <a:xfrm>
              <a:off x="5040" y="864"/>
              <a:ext cx="336" cy="304"/>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6</a:t>
              </a:r>
              <a:endParaRPr lang="en-US"/>
            </a:p>
          </p:txBody>
        </p:sp>
        <p:sp>
          <p:nvSpPr>
            <p:cNvPr id="29750" name="Text Box 25"/>
            <p:cNvSpPr txBox="1">
              <a:spLocks noChangeArrowheads="1"/>
            </p:cNvSpPr>
            <p:nvPr/>
          </p:nvSpPr>
          <p:spPr bwMode="auto">
            <a:xfrm>
              <a:off x="4368" y="1152"/>
              <a:ext cx="336" cy="304"/>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7</a:t>
              </a:r>
              <a:endParaRPr lang="en-US"/>
            </a:p>
          </p:txBody>
        </p:sp>
        <p:sp>
          <p:nvSpPr>
            <p:cNvPr id="29751" name="Text Box 26"/>
            <p:cNvSpPr txBox="1">
              <a:spLocks noChangeArrowheads="1"/>
            </p:cNvSpPr>
            <p:nvPr/>
          </p:nvSpPr>
          <p:spPr bwMode="auto">
            <a:xfrm>
              <a:off x="4704" y="1152"/>
              <a:ext cx="336" cy="304"/>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8</a:t>
              </a:r>
              <a:endParaRPr lang="en-US"/>
            </a:p>
          </p:txBody>
        </p:sp>
        <p:sp>
          <p:nvSpPr>
            <p:cNvPr id="29752" name="Text Box 27"/>
            <p:cNvSpPr txBox="1">
              <a:spLocks noChangeArrowheads="1"/>
            </p:cNvSpPr>
            <p:nvPr/>
          </p:nvSpPr>
          <p:spPr bwMode="auto">
            <a:xfrm>
              <a:off x="5040" y="1152"/>
              <a:ext cx="336" cy="304"/>
            </a:xfrm>
            <a:prstGeom prst="rect">
              <a:avLst/>
            </a:prstGeom>
            <a:solidFill>
              <a:schemeClr val="bg1"/>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endParaRPr lang="en-US"/>
            </a:p>
          </p:txBody>
        </p:sp>
      </p:grpSp>
      <p:sp>
        <p:nvSpPr>
          <p:cNvPr id="29702" name="Text Box 28"/>
          <p:cNvSpPr txBox="1">
            <a:spLocks noChangeArrowheads="1"/>
          </p:cNvSpPr>
          <p:nvPr/>
        </p:nvSpPr>
        <p:spPr bwMode="auto">
          <a:xfrm>
            <a:off x="2351088" y="3222625"/>
            <a:ext cx="1057275" cy="7016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000"/>
              <a:t>Goal State</a:t>
            </a:r>
            <a:endParaRPr lang="en-US"/>
          </a:p>
        </p:txBody>
      </p:sp>
      <p:sp>
        <p:nvSpPr>
          <p:cNvPr id="29703" name="Text Box 29"/>
          <p:cNvSpPr txBox="1">
            <a:spLocks noChangeArrowheads="1"/>
          </p:cNvSpPr>
          <p:nvPr/>
        </p:nvSpPr>
        <p:spPr bwMode="auto">
          <a:xfrm>
            <a:off x="2271713" y="1452563"/>
            <a:ext cx="1187450" cy="7016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000"/>
              <a:t>Current State</a:t>
            </a:r>
            <a:endParaRPr lang="en-US"/>
          </a:p>
        </p:txBody>
      </p:sp>
      <p:sp>
        <p:nvSpPr>
          <p:cNvPr id="29704" name="Rectangle 30"/>
          <p:cNvSpPr>
            <a:spLocks noChangeArrowheads="1"/>
          </p:cNvSpPr>
          <p:nvPr/>
        </p:nvSpPr>
        <p:spPr bwMode="auto">
          <a:xfrm>
            <a:off x="5965825" y="1012825"/>
            <a:ext cx="1752600" cy="1524000"/>
          </a:xfrm>
          <a:prstGeom prst="rect">
            <a:avLst/>
          </a:prstGeom>
          <a:solidFill>
            <a:schemeClr val="tx1"/>
          </a:solidFill>
          <a:ln w="9525">
            <a:solidFill>
              <a:schemeClr val="tx1"/>
            </a:solidFill>
            <a:miter lim="800000"/>
            <a:headEnd/>
            <a:tailEnd/>
          </a:ln>
        </p:spPr>
        <p:txBody>
          <a:bodyPr wrap="none" anchor="ctr"/>
          <a:lstStyle/>
          <a:p>
            <a:endParaRPr lang="en-US"/>
          </a:p>
        </p:txBody>
      </p:sp>
      <p:sp>
        <p:nvSpPr>
          <p:cNvPr id="29705" name="Text Box 31"/>
          <p:cNvSpPr txBox="1">
            <a:spLocks noChangeArrowheads="1"/>
          </p:cNvSpPr>
          <p:nvPr/>
        </p:nvSpPr>
        <p:spPr bwMode="auto">
          <a:xfrm>
            <a:off x="6042025" y="1089025"/>
            <a:ext cx="533400" cy="482600"/>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3</a:t>
            </a:r>
            <a:endParaRPr lang="en-US"/>
          </a:p>
        </p:txBody>
      </p:sp>
      <p:sp>
        <p:nvSpPr>
          <p:cNvPr id="29706" name="Text Box 32"/>
          <p:cNvSpPr txBox="1">
            <a:spLocks noChangeArrowheads="1"/>
          </p:cNvSpPr>
          <p:nvPr/>
        </p:nvSpPr>
        <p:spPr bwMode="auto">
          <a:xfrm>
            <a:off x="6575425" y="1089025"/>
            <a:ext cx="533400" cy="482600"/>
          </a:xfrm>
          <a:prstGeom prst="rect">
            <a:avLst/>
          </a:prstGeom>
          <a:solidFill>
            <a:schemeClr val="bg1"/>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endParaRPr lang="en-US"/>
          </a:p>
        </p:txBody>
      </p:sp>
      <p:sp>
        <p:nvSpPr>
          <p:cNvPr id="29707" name="Text Box 33"/>
          <p:cNvSpPr txBox="1">
            <a:spLocks noChangeArrowheads="1"/>
          </p:cNvSpPr>
          <p:nvPr/>
        </p:nvSpPr>
        <p:spPr bwMode="auto">
          <a:xfrm>
            <a:off x="7108825" y="1089025"/>
            <a:ext cx="533400" cy="482600"/>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u="sng"/>
              <a:t>3</a:t>
            </a:r>
            <a:endParaRPr lang="en-US"/>
          </a:p>
        </p:txBody>
      </p:sp>
      <p:sp>
        <p:nvSpPr>
          <p:cNvPr id="29708" name="Text Box 34"/>
          <p:cNvSpPr txBox="1">
            <a:spLocks noChangeArrowheads="1"/>
          </p:cNvSpPr>
          <p:nvPr/>
        </p:nvSpPr>
        <p:spPr bwMode="auto">
          <a:xfrm>
            <a:off x="6042025" y="1546225"/>
            <a:ext cx="533400" cy="482600"/>
          </a:xfrm>
          <a:prstGeom prst="rect">
            <a:avLst/>
          </a:prstGeom>
          <a:solidFill>
            <a:schemeClr val="bg1"/>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endParaRPr lang="en-US"/>
          </a:p>
        </p:txBody>
      </p:sp>
      <p:sp>
        <p:nvSpPr>
          <p:cNvPr id="29709" name="Text Box 35"/>
          <p:cNvSpPr txBox="1">
            <a:spLocks noChangeArrowheads="1"/>
          </p:cNvSpPr>
          <p:nvPr/>
        </p:nvSpPr>
        <p:spPr bwMode="auto">
          <a:xfrm>
            <a:off x="6575425" y="1546225"/>
            <a:ext cx="533400" cy="482600"/>
          </a:xfrm>
          <a:prstGeom prst="rect">
            <a:avLst/>
          </a:prstGeom>
          <a:solidFill>
            <a:schemeClr val="bg1"/>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endParaRPr lang="en-US"/>
          </a:p>
        </p:txBody>
      </p:sp>
      <p:sp>
        <p:nvSpPr>
          <p:cNvPr id="29710" name="Text Box 36"/>
          <p:cNvSpPr txBox="1">
            <a:spLocks noChangeArrowheads="1"/>
          </p:cNvSpPr>
          <p:nvPr/>
        </p:nvSpPr>
        <p:spPr bwMode="auto">
          <a:xfrm>
            <a:off x="7108825" y="1546225"/>
            <a:ext cx="533400" cy="482600"/>
          </a:xfrm>
          <a:prstGeom prst="rect">
            <a:avLst/>
          </a:prstGeom>
          <a:solidFill>
            <a:schemeClr val="bg1"/>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endParaRPr lang="en-US"/>
          </a:p>
        </p:txBody>
      </p:sp>
      <p:sp>
        <p:nvSpPr>
          <p:cNvPr id="29711" name="Text Box 37"/>
          <p:cNvSpPr txBox="1">
            <a:spLocks noChangeArrowheads="1"/>
          </p:cNvSpPr>
          <p:nvPr/>
        </p:nvSpPr>
        <p:spPr bwMode="auto">
          <a:xfrm>
            <a:off x="6042025" y="2003425"/>
            <a:ext cx="533400" cy="482600"/>
          </a:xfrm>
          <a:prstGeom prst="rect">
            <a:avLst/>
          </a:prstGeom>
          <a:solidFill>
            <a:schemeClr val="bg1"/>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endParaRPr lang="en-US"/>
          </a:p>
        </p:txBody>
      </p:sp>
      <p:sp>
        <p:nvSpPr>
          <p:cNvPr id="29712" name="Text Box 38"/>
          <p:cNvSpPr txBox="1">
            <a:spLocks noChangeArrowheads="1"/>
          </p:cNvSpPr>
          <p:nvPr/>
        </p:nvSpPr>
        <p:spPr bwMode="auto">
          <a:xfrm>
            <a:off x="6575425" y="2003425"/>
            <a:ext cx="533400" cy="482600"/>
          </a:xfrm>
          <a:prstGeom prst="rect">
            <a:avLst/>
          </a:prstGeom>
          <a:solidFill>
            <a:schemeClr val="bg1"/>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endParaRPr lang="en-US"/>
          </a:p>
        </p:txBody>
      </p:sp>
      <p:sp>
        <p:nvSpPr>
          <p:cNvPr id="29713" name="Text Box 39"/>
          <p:cNvSpPr txBox="1">
            <a:spLocks noChangeArrowheads="1"/>
          </p:cNvSpPr>
          <p:nvPr/>
        </p:nvSpPr>
        <p:spPr bwMode="auto">
          <a:xfrm>
            <a:off x="7108825" y="2003425"/>
            <a:ext cx="533400" cy="482600"/>
          </a:xfrm>
          <a:prstGeom prst="rect">
            <a:avLst/>
          </a:prstGeom>
          <a:solidFill>
            <a:schemeClr val="bg1"/>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endParaRPr lang="en-US"/>
          </a:p>
        </p:txBody>
      </p:sp>
      <p:sp>
        <p:nvSpPr>
          <p:cNvPr id="29714" name="Rectangle 40"/>
          <p:cNvSpPr>
            <a:spLocks noChangeArrowheads="1"/>
          </p:cNvSpPr>
          <p:nvPr/>
        </p:nvSpPr>
        <p:spPr bwMode="auto">
          <a:xfrm>
            <a:off x="5965825" y="2622550"/>
            <a:ext cx="1752600" cy="1524000"/>
          </a:xfrm>
          <a:prstGeom prst="rect">
            <a:avLst/>
          </a:prstGeom>
          <a:solidFill>
            <a:schemeClr val="tx1"/>
          </a:solidFill>
          <a:ln w="9525">
            <a:solidFill>
              <a:schemeClr val="tx1"/>
            </a:solidFill>
            <a:miter lim="800000"/>
            <a:headEnd/>
            <a:tailEnd/>
          </a:ln>
        </p:spPr>
        <p:txBody>
          <a:bodyPr wrap="none" anchor="ctr"/>
          <a:lstStyle/>
          <a:p>
            <a:endParaRPr lang="en-US"/>
          </a:p>
        </p:txBody>
      </p:sp>
      <p:sp>
        <p:nvSpPr>
          <p:cNvPr id="29715" name="Text Box 41"/>
          <p:cNvSpPr txBox="1">
            <a:spLocks noChangeArrowheads="1"/>
          </p:cNvSpPr>
          <p:nvPr/>
        </p:nvSpPr>
        <p:spPr bwMode="auto">
          <a:xfrm>
            <a:off x="6042025" y="2698750"/>
            <a:ext cx="533400" cy="482600"/>
          </a:xfrm>
          <a:prstGeom prst="rect">
            <a:avLst/>
          </a:prstGeom>
          <a:solidFill>
            <a:schemeClr val="bg1"/>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endParaRPr lang="en-US"/>
          </a:p>
        </p:txBody>
      </p:sp>
      <p:sp>
        <p:nvSpPr>
          <p:cNvPr id="29716" name="Text Box 42"/>
          <p:cNvSpPr txBox="1">
            <a:spLocks noChangeArrowheads="1"/>
          </p:cNvSpPr>
          <p:nvPr/>
        </p:nvSpPr>
        <p:spPr bwMode="auto">
          <a:xfrm>
            <a:off x="6575425" y="2698750"/>
            <a:ext cx="533400" cy="482600"/>
          </a:xfrm>
          <a:prstGeom prst="rect">
            <a:avLst/>
          </a:prstGeom>
          <a:solidFill>
            <a:schemeClr val="bg1"/>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endParaRPr lang="en-US"/>
          </a:p>
        </p:txBody>
      </p:sp>
      <p:sp>
        <p:nvSpPr>
          <p:cNvPr id="29717" name="Text Box 43"/>
          <p:cNvSpPr txBox="1">
            <a:spLocks noChangeArrowheads="1"/>
          </p:cNvSpPr>
          <p:nvPr/>
        </p:nvSpPr>
        <p:spPr bwMode="auto">
          <a:xfrm>
            <a:off x="7108825" y="2698750"/>
            <a:ext cx="533400" cy="482600"/>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8</a:t>
            </a:r>
            <a:endParaRPr lang="en-US"/>
          </a:p>
        </p:txBody>
      </p:sp>
      <p:sp>
        <p:nvSpPr>
          <p:cNvPr id="29718" name="Text Box 44"/>
          <p:cNvSpPr txBox="1">
            <a:spLocks noChangeArrowheads="1"/>
          </p:cNvSpPr>
          <p:nvPr/>
        </p:nvSpPr>
        <p:spPr bwMode="auto">
          <a:xfrm>
            <a:off x="6042025" y="3155950"/>
            <a:ext cx="533400" cy="482600"/>
          </a:xfrm>
          <a:prstGeom prst="rect">
            <a:avLst/>
          </a:prstGeom>
          <a:solidFill>
            <a:schemeClr val="bg1"/>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endParaRPr lang="en-US"/>
          </a:p>
        </p:txBody>
      </p:sp>
      <p:sp>
        <p:nvSpPr>
          <p:cNvPr id="29719" name="Text Box 45"/>
          <p:cNvSpPr txBox="1">
            <a:spLocks noChangeArrowheads="1"/>
          </p:cNvSpPr>
          <p:nvPr/>
        </p:nvSpPr>
        <p:spPr bwMode="auto">
          <a:xfrm>
            <a:off x="6575425" y="3155950"/>
            <a:ext cx="533400" cy="482600"/>
          </a:xfrm>
          <a:prstGeom prst="rect">
            <a:avLst/>
          </a:prstGeom>
          <a:solidFill>
            <a:schemeClr val="bg1"/>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endParaRPr lang="en-US"/>
          </a:p>
        </p:txBody>
      </p:sp>
      <p:sp>
        <p:nvSpPr>
          <p:cNvPr id="29720" name="Text Box 46"/>
          <p:cNvSpPr txBox="1">
            <a:spLocks noChangeArrowheads="1"/>
          </p:cNvSpPr>
          <p:nvPr/>
        </p:nvSpPr>
        <p:spPr bwMode="auto">
          <a:xfrm>
            <a:off x="7108825" y="3155950"/>
            <a:ext cx="533400" cy="482600"/>
          </a:xfrm>
          <a:prstGeom prst="rect">
            <a:avLst/>
          </a:prstGeom>
          <a:solidFill>
            <a:schemeClr val="bg1"/>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endParaRPr lang="en-US"/>
          </a:p>
        </p:txBody>
      </p:sp>
      <p:sp>
        <p:nvSpPr>
          <p:cNvPr id="29721" name="Text Box 47"/>
          <p:cNvSpPr txBox="1">
            <a:spLocks noChangeArrowheads="1"/>
          </p:cNvSpPr>
          <p:nvPr/>
        </p:nvSpPr>
        <p:spPr bwMode="auto">
          <a:xfrm>
            <a:off x="6042025" y="3613150"/>
            <a:ext cx="533400" cy="482600"/>
          </a:xfrm>
          <a:prstGeom prst="rect">
            <a:avLst/>
          </a:prstGeom>
          <a:solidFill>
            <a:schemeClr val="bg1"/>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endParaRPr lang="en-US"/>
          </a:p>
        </p:txBody>
      </p:sp>
      <p:sp>
        <p:nvSpPr>
          <p:cNvPr id="29722" name="Text Box 48"/>
          <p:cNvSpPr txBox="1">
            <a:spLocks noChangeArrowheads="1"/>
          </p:cNvSpPr>
          <p:nvPr/>
        </p:nvSpPr>
        <p:spPr bwMode="auto">
          <a:xfrm>
            <a:off x="6575425" y="3613150"/>
            <a:ext cx="533400" cy="482600"/>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u="sng"/>
              <a:t>8</a:t>
            </a:r>
            <a:endParaRPr lang="en-US"/>
          </a:p>
        </p:txBody>
      </p:sp>
      <p:sp>
        <p:nvSpPr>
          <p:cNvPr id="29723" name="Text Box 49"/>
          <p:cNvSpPr txBox="1">
            <a:spLocks noChangeArrowheads="1"/>
          </p:cNvSpPr>
          <p:nvPr/>
        </p:nvSpPr>
        <p:spPr bwMode="auto">
          <a:xfrm>
            <a:off x="7108825" y="3613150"/>
            <a:ext cx="533400" cy="482600"/>
          </a:xfrm>
          <a:prstGeom prst="rect">
            <a:avLst/>
          </a:prstGeom>
          <a:solidFill>
            <a:schemeClr val="bg1"/>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endParaRPr lang="en-US"/>
          </a:p>
        </p:txBody>
      </p:sp>
      <p:sp>
        <p:nvSpPr>
          <p:cNvPr id="29724" name="Rectangle 50"/>
          <p:cNvSpPr>
            <a:spLocks noChangeArrowheads="1"/>
          </p:cNvSpPr>
          <p:nvPr/>
        </p:nvSpPr>
        <p:spPr bwMode="auto">
          <a:xfrm>
            <a:off x="5965825" y="4233863"/>
            <a:ext cx="1752600" cy="1524000"/>
          </a:xfrm>
          <a:prstGeom prst="rect">
            <a:avLst/>
          </a:prstGeom>
          <a:solidFill>
            <a:schemeClr val="tx1"/>
          </a:solidFill>
          <a:ln w="9525">
            <a:solidFill>
              <a:schemeClr val="tx1"/>
            </a:solidFill>
            <a:miter lim="800000"/>
            <a:headEnd/>
            <a:tailEnd/>
          </a:ln>
        </p:spPr>
        <p:txBody>
          <a:bodyPr wrap="none" anchor="ctr"/>
          <a:lstStyle/>
          <a:p>
            <a:endParaRPr lang="en-US"/>
          </a:p>
        </p:txBody>
      </p:sp>
      <p:sp>
        <p:nvSpPr>
          <p:cNvPr id="29725" name="Text Box 51"/>
          <p:cNvSpPr txBox="1">
            <a:spLocks noChangeArrowheads="1"/>
          </p:cNvSpPr>
          <p:nvPr/>
        </p:nvSpPr>
        <p:spPr bwMode="auto">
          <a:xfrm>
            <a:off x="6042025" y="4310063"/>
            <a:ext cx="533400" cy="482600"/>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u="sng"/>
              <a:t>1</a:t>
            </a:r>
            <a:endParaRPr lang="en-US"/>
          </a:p>
        </p:txBody>
      </p:sp>
      <p:sp>
        <p:nvSpPr>
          <p:cNvPr id="29726" name="Text Box 52"/>
          <p:cNvSpPr txBox="1">
            <a:spLocks noChangeArrowheads="1"/>
          </p:cNvSpPr>
          <p:nvPr/>
        </p:nvSpPr>
        <p:spPr bwMode="auto">
          <a:xfrm>
            <a:off x="6575425" y="4310063"/>
            <a:ext cx="533400" cy="482600"/>
          </a:xfrm>
          <a:prstGeom prst="rect">
            <a:avLst/>
          </a:prstGeom>
          <a:solidFill>
            <a:schemeClr val="bg1"/>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endParaRPr lang="en-US"/>
          </a:p>
        </p:txBody>
      </p:sp>
      <p:sp>
        <p:nvSpPr>
          <p:cNvPr id="29727" name="Text Box 53"/>
          <p:cNvSpPr txBox="1">
            <a:spLocks noChangeArrowheads="1"/>
          </p:cNvSpPr>
          <p:nvPr/>
        </p:nvSpPr>
        <p:spPr bwMode="auto">
          <a:xfrm>
            <a:off x="7108825" y="4310063"/>
            <a:ext cx="533400" cy="482600"/>
          </a:xfrm>
          <a:prstGeom prst="rect">
            <a:avLst/>
          </a:prstGeom>
          <a:solidFill>
            <a:schemeClr val="bg1"/>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endParaRPr lang="en-US"/>
          </a:p>
        </p:txBody>
      </p:sp>
      <p:sp>
        <p:nvSpPr>
          <p:cNvPr id="29728" name="Text Box 54"/>
          <p:cNvSpPr txBox="1">
            <a:spLocks noChangeArrowheads="1"/>
          </p:cNvSpPr>
          <p:nvPr/>
        </p:nvSpPr>
        <p:spPr bwMode="auto">
          <a:xfrm>
            <a:off x="6042025" y="4767263"/>
            <a:ext cx="533400" cy="482600"/>
          </a:xfrm>
          <a:prstGeom prst="rect">
            <a:avLst/>
          </a:prstGeom>
          <a:solidFill>
            <a:schemeClr val="bg1"/>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endParaRPr lang="en-US"/>
          </a:p>
        </p:txBody>
      </p:sp>
      <p:sp>
        <p:nvSpPr>
          <p:cNvPr id="29729" name="Text Box 55"/>
          <p:cNvSpPr txBox="1">
            <a:spLocks noChangeArrowheads="1"/>
          </p:cNvSpPr>
          <p:nvPr/>
        </p:nvSpPr>
        <p:spPr bwMode="auto">
          <a:xfrm>
            <a:off x="6575425" y="4767263"/>
            <a:ext cx="533400" cy="482600"/>
          </a:xfrm>
          <a:prstGeom prst="rect">
            <a:avLst/>
          </a:prstGeom>
          <a:solidFill>
            <a:schemeClr val="bg1"/>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endParaRPr lang="en-US"/>
          </a:p>
        </p:txBody>
      </p:sp>
      <p:sp>
        <p:nvSpPr>
          <p:cNvPr id="29730" name="Text Box 56"/>
          <p:cNvSpPr txBox="1">
            <a:spLocks noChangeArrowheads="1"/>
          </p:cNvSpPr>
          <p:nvPr/>
        </p:nvSpPr>
        <p:spPr bwMode="auto">
          <a:xfrm>
            <a:off x="7108825" y="4767263"/>
            <a:ext cx="533400" cy="482600"/>
          </a:xfrm>
          <a:prstGeom prst="rect">
            <a:avLst/>
          </a:prstGeom>
          <a:solidFill>
            <a:schemeClr val="bg1"/>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endParaRPr lang="en-US"/>
          </a:p>
        </p:txBody>
      </p:sp>
      <p:sp>
        <p:nvSpPr>
          <p:cNvPr id="29731" name="Text Box 57"/>
          <p:cNvSpPr txBox="1">
            <a:spLocks noChangeArrowheads="1"/>
          </p:cNvSpPr>
          <p:nvPr/>
        </p:nvSpPr>
        <p:spPr bwMode="auto">
          <a:xfrm>
            <a:off x="6042025" y="5224463"/>
            <a:ext cx="533400" cy="482600"/>
          </a:xfrm>
          <a:prstGeom prst="rect">
            <a:avLst/>
          </a:prstGeom>
          <a:solidFill>
            <a:schemeClr val="bg1"/>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endParaRPr lang="en-US"/>
          </a:p>
        </p:txBody>
      </p:sp>
      <p:sp>
        <p:nvSpPr>
          <p:cNvPr id="29732" name="Text Box 58"/>
          <p:cNvSpPr txBox="1">
            <a:spLocks noChangeArrowheads="1"/>
          </p:cNvSpPr>
          <p:nvPr/>
        </p:nvSpPr>
        <p:spPr bwMode="auto">
          <a:xfrm>
            <a:off x="6575425" y="5224463"/>
            <a:ext cx="533400" cy="482600"/>
          </a:xfrm>
          <a:prstGeom prst="rect">
            <a:avLst/>
          </a:prstGeom>
          <a:solidFill>
            <a:srgbClr val="EAEAEA"/>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r>
              <a:rPr lang="en-US" b="1"/>
              <a:t>1</a:t>
            </a:r>
            <a:endParaRPr lang="en-US"/>
          </a:p>
        </p:txBody>
      </p:sp>
      <p:sp>
        <p:nvSpPr>
          <p:cNvPr id="29733" name="Text Box 59"/>
          <p:cNvSpPr txBox="1">
            <a:spLocks noChangeArrowheads="1"/>
          </p:cNvSpPr>
          <p:nvPr/>
        </p:nvSpPr>
        <p:spPr bwMode="auto">
          <a:xfrm>
            <a:off x="7108825" y="5224463"/>
            <a:ext cx="533400" cy="482600"/>
          </a:xfrm>
          <a:prstGeom prst="rect">
            <a:avLst/>
          </a:prstGeom>
          <a:solidFill>
            <a:schemeClr val="bg1"/>
          </a:solidFill>
          <a:ln w="25400">
            <a:solidFill>
              <a:srgbClr val="808080"/>
            </a:solidFill>
            <a:miter lim="800000"/>
            <a:headEnd/>
            <a:tailEnd/>
          </a:ln>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pPr algn="ctr">
              <a:spcBef>
                <a:spcPct val="50000"/>
              </a:spcBef>
            </a:pPr>
            <a:endParaRPr lang="en-US"/>
          </a:p>
        </p:txBody>
      </p:sp>
      <p:sp>
        <p:nvSpPr>
          <p:cNvPr id="29734" name="AutoShape 60"/>
          <p:cNvSpPr>
            <a:spLocks noChangeArrowheads="1"/>
          </p:cNvSpPr>
          <p:nvPr/>
        </p:nvSpPr>
        <p:spPr bwMode="auto">
          <a:xfrm>
            <a:off x="6678613" y="1201738"/>
            <a:ext cx="293687" cy="246062"/>
          </a:xfrm>
          <a:prstGeom prst="rightArrow">
            <a:avLst>
              <a:gd name="adj1" fmla="val 41935"/>
              <a:gd name="adj2" fmla="val 48388"/>
            </a:avLst>
          </a:prstGeom>
          <a:solidFill>
            <a:schemeClr val="tx1"/>
          </a:solidFill>
          <a:ln w="9525">
            <a:solidFill>
              <a:schemeClr val="tx1"/>
            </a:solidFill>
            <a:miter lim="800000"/>
            <a:headEnd/>
            <a:tailEnd/>
          </a:ln>
        </p:spPr>
        <p:txBody>
          <a:bodyPr wrap="none" anchor="ctr"/>
          <a:lstStyle/>
          <a:p>
            <a:endParaRPr lang="en-US"/>
          </a:p>
        </p:txBody>
      </p:sp>
      <p:sp>
        <p:nvSpPr>
          <p:cNvPr id="29735" name="AutoShape 61"/>
          <p:cNvSpPr>
            <a:spLocks noChangeArrowheads="1"/>
          </p:cNvSpPr>
          <p:nvPr/>
        </p:nvSpPr>
        <p:spPr bwMode="auto">
          <a:xfrm rot="16200000" flipV="1">
            <a:off x="6688138" y="4870450"/>
            <a:ext cx="293687" cy="246063"/>
          </a:xfrm>
          <a:prstGeom prst="rightArrow">
            <a:avLst>
              <a:gd name="adj1" fmla="val 41935"/>
              <a:gd name="adj2" fmla="val 48388"/>
            </a:avLst>
          </a:prstGeom>
          <a:solidFill>
            <a:schemeClr val="tx1"/>
          </a:solidFill>
          <a:ln w="9525">
            <a:solidFill>
              <a:schemeClr val="tx1"/>
            </a:solidFill>
            <a:miter lim="800000"/>
            <a:headEnd/>
            <a:tailEnd/>
          </a:ln>
        </p:spPr>
        <p:txBody>
          <a:bodyPr wrap="none" anchor="ctr"/>
          <a:lstStyle/>
          <a:p>
            <a:endParaRPr lang="en-US"/>
          </a:p>
        </p:txBody>
      </p:sp>
      <p:sp>
        <p:nvSpPr>
          <p:cNvPr id="29736" name="AutoShape 62"/>
          <p:cNvSpPr>
            <a:spLocks noChangeArrowheads="1"/>
          </p:cNvSpPr>
          <p:nvPr/>
        </p:nvSpPr>
        <p:spPr bwMode="auto">
          <a:xfrm rot="10800000">
            <a:off x="6665913" y="4459288"/>
            <a:ext cx="293687" cy="246062"/>
          </a:xfrm>
          <a:prstGeom prst="rightArrow">
            <a:avLst>
              <a:gd name="adj1" fmla="val 41935"/>
              <a:gd name="adj2" fmla="val 48388"/>
            </a:avLst>
          </a:prstGeom>
          <a:solidFill>
            <a:schemeClr val="tx1"/>
          </a:solidFill>
          <a:ln w="9525">
            <a:solidFill>
              <a:schemeClr val="tx1"/>
            </a:solidFill>
            <a:miter lim="800000"/>
            <a:headEnd/>
            <a:tailEnd/>
          </a:ln>
        </p:spPr>
        <p:txBody>
          <a:bodyPr wrap="none" anchor="ctr"/>
          <a:lstStyle/>
          <a:p>
            <a:endParaRPr lang="en-US"/>
          </a:p>
        </p:txBody>
      </p:sp>
      <p:sp>
        <p:nvSpPr>
          <p:cNvPr id="29737" name="AutoShape 63"/>
          <p:cNvSpPr>
            <a:spLocks noChangeArrowheads="1"/>
          </p:cNvSpPr>
          <p:nvPr/>
        </p:nvSpPr>
        <p:spPr bwMode="auto">
          <a:xfrm rot="5400000">
            <a:off x="6677025" y="3271838"/>
            <a:ext cx="293688" cy="246062"/>
          </a:xfrm>
          <a:prstGeom prst="rightArrow">
            <a:avLst>
              <a:gd name="adj1" fmla="val 41935"/>
              <a:gd name="adj2" fmla="val 48389"/>
            </a:avLst>
          </a:prstGeom>
          <a:solidFill>
            <a:schemeClr val="tx1"/>
          </a:solidFill>
          <a:ln w="9525">
            <a:solidFill>
              <a:schemeClr val="tx1"/>
            </a:solidFill>
            <a:miter lim="800000"/>
            <a:headEnd/>
            <a:tailEnd/>
          </a:ln>
        </p:spPr>
        <p:txBody>
          <a:bodyPr wrap="none" anchor="ctr"/>
          <a:lstStyle/>
          <a:p>
            <a:endParaRPr lang="en-US"/>
          </a:p>
        </p:txBody>
      </p:sp>
      <p:sp>
        <p:nvSpPr>
          <p:cNvPr id="29738" name="AutoShape 64"/>
          <p:cNvSpPr>
            <a:spLocks noChangeArrowheads="1"/>
          </p:cNvSpPr>
          <p:nvPr/>
        </p:nvSpPr>
        <p:spPr bwMode="auto">
          <a:xfrm rot="10800000">
            <a:off x="6700838" y="2824163"/>
            <a:ext cx="293687" cy="246062"/>
          </a:xfrm>
          <a:prstGeom prst="rightArrow">
            <a:avLst>
              <a:gd name="adj1" fmla="val 41935"/>
              <a:gd name="adj2" fmla="val 48388"/>
            </a:avLst>
          </a:prstGeom>
          <a:solidFill>
            <a:schemeClr val="tx1"/>
          </a:solidFill>
          <a:ln w="9525">
            <a:solidFill>
              <a:schemeClr val="tx1"/>
            </a:solidFill>
            <a:miter lim="800000"/>
            <a:headEnd/>
            <a:tailEnd/>
          </a:ln>
        </p:spPr>
        <p:txBody>
          <a:bodyPr wrap="none" anchor="ctr"/>
          <a:lstStyle/>
          <a:p>
            <a:endParaRPr lang="en-US"/>
          </a:p>
        </p:txBody>
      </p:sp>
      <p:sp>
        <p:nvSpPr>
          <p:cNvPr id="29739" name="Text Box 65"/>
          <p:cNvSpPr txBox="1">
            <a:spLocks noChangeArrowheads="1"/>
          </p:cNvSpPr>
          <p:nvPr/>
        </p:nvSpPr>
        <p:spPr bwMode="auto">
          <a:xfrm>
            <a:off x="7727950" y="1565275"/>
            <a:ext cx="1208088" cy="4572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a:t>2 spaces</a:t>
            </a:r>
          </a:p>
        </p:txBody>
      </p:sp>
      <p:sp>
        <p:nvSpPr>
          <p:cNvPr id="29740" name="Text Box 66"/>
          <p:cNvSpPr txBox="1">
            <a:spLocks noChangeArrowheads="1"/>
          </p:cNvSpPr>
          <p:nvPr/>
        </p:nvSpPr>
        <p:spPr bwMode="auto">
          <a:xfrm>
            <a:off x="7750175" y="3176588"/>
            <a:ext cx="1208088" cy="4572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a:t>3 spaces</a:t>
            </a:r>
          </a:p>
        </p:txBody>
      </p:sp>
      <p:sp>
        <p:nvSpPr>
          <p:cNvPr id="29741" name="Text Box 67"/>
          <p:cNvSpPr txBox="1">
            <a:spLocks noChangeArrowheads="1"/>
          </p:cNvSpPr>
          <p:nvPr/>
        </p:nvSpPr>
        <p:spPr bwMode="auto">
          <a:xfrm>
            <a:off x="7737475" y="4751388"/>
            <a:ext cx="1208088" cy="4572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a:t>3 spaces</a:t>
            </a:r>
          </a:p>
        </p:txBody>
      </p:sp>
      <p:sp>
        <p:nvSpPr>
          <p:cNvPr id="29742" name="Text Box 68"/>
          <p:cNvSpPr txBox="1">
            <a:spLocks noChangeArrowheads="1"/>
          </p:cNvSpPr>
          <p:nvPr/>
        </p:nvSpPr>
        <p:spPr bwMode="auto">
          <a:xfrm>
            <a:off x="7718425" y="6078538"/>
            <a:ext cx="1106488" cy="4572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b="1"/>
              <a:t>Total 8</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ext Box 4"/>
          <p:cNvSpPr txBox="1">
            <a:spLocks noChangeArrowheads="1"/>
          </p:cNvSpPr>
          <p:nvPr/>
        </p:nvSpPr>
        <p:spPr bwMode="auto">
          <a:xfrm>
            <a:off x="5773738" y="471488"/>
            <a:ext cx="336550" cy="4572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b="1"/>
              <a:t>5</a:t>
            </a:r>
            <a:endParaRPr lang="en-US"/>
          </a:p>
        </p:txBody>
      </p:sp>
      <p:sp>
        <p:nvSpPr>
          <p:cNvPr id="31746" name="Text Box 5"/>
          <p:cNvSpPr txBox="1">
            <a:spLocks noChangeArrowheads="1"/>
          </p:cNvSpPr>
          <p:nvPr/>
        </p:nvSpPr>
        <p:spPr bwMode="auto">
          <a:xfrm>
            <a:off x="5103813" y="1565275"/>
            <a:ext cx="336550" cy="4572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b="1"/>
              <a:t>6</a:t>
            </a:r>
            <a:endParaRPr lang="en-US"/>
          </a:p>
        </p:txBody>
      </p:sp>
      <p:sp>
        <p:nvSpPr>
          <p:cNvPr id="31747" name="Text Box 6"/>
          <p:cNvSpPr txBox="1">
            <a:spLocks noChangeArrowheads="1"/>
          </p:cNvSpPr>
          <p:nvPr/>
        </p:nvSpPr>
        <p:spPr bwMode="auto">
          <a:xfrm>
            <a:off x="6467475" y="1565275"/>
            <a:ext cx="336550" cy="4572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b="1"/>
              <a:t>4</a:t>
            </a:r>
            <a:endParaRPr lang="en-US"/>
          </a:p>
        </p:txBody>
      </p:sp>
      <p:sp>
        <p:nvSpPr>
          <p:cNvPr id="31748" name="Text Box 7"/>
          <p:cNvSpPr txBox="1">
            <a:spLocks noChangeArrowheads="1"/>
          </p:cNvSpPr>
          <p:nvPr/>
        </p:nvSpPr>
        <p:spPr bwMode="auto">
          <a:xfrm>
            <a:off x="6492875" y="2682875"/>
            <a:ext cx="336550" cy="4572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b="1"/>
              <a:t>3</a:t>
            </a:r>
            <a:endParaRPr lang="en-US"/>
          </a:p>
        </p:txBody>
      </p:sp>
      <p:sp>
        <p:nvSpPr>
          <p:cNvPr id="31749" name="Text Box 8"/>
          <p:cNvSpPr txBox="1">
            <a:spLocks noChangeArrowheads="1"/>
          </p:cNvSpPr>
          <p:nvPr/>
        </p:nvSpPr>
        <p:spPr bwMode="auto">
          <a:xfrm>
            <a:off x="5808663" y="3787775"/>
            <a:ext cx="336550" cy="4572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b="1"/>
              <a:t>4</a:t>
            </a:r>
            <a:endParaRPr lang="en-US"/>
          </a:p>
        </p:txBody>
      </p:sp>
      <p:sp>
        <p:nvSpPr>
          <p:cNvPr id="31750" name="Text Box 9"/>
          <p:cNvSpPr txBox="1">
            <a:spLocks noChangeArrowheads="1"/>
          </p:cNvSpPr>
          <p:nvPr/>
        </p:nvSpPr>
        <p:spPr bwMode="auto">
          <a:xfrm>
            <a:off x="7172325" y="3797300"/>
            <a:ext cx="419100" cy="4572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b="1"/>
              <a:t>2</a:t>
            </a:r>
            <a:endParaRPr lang="en-US"/>
          </a:p>
        </p:txBody>
      </p:sp>
      <p:sp>
        <p:nvSpPr>
          <p:cNvPr id="31751" name="Text Box 10"/>
          <p:cNvSpPr txBox="1">
            <a:spLocks noChangeArrowheads="1"/>
          </p:cNvSpPr>
          <p:nvPr/>
        </p:nvSpPr>
        <p:spPr bwMode="auto">
          <a:xfrm>
            <a:off x="5808663" y="4857750"/>
            <a:ext cx="336550" cy="4572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b="1"/>
              <a:t>1</a:t>
            </a:r>
            <a:endParaRPr lang="en-US"/>
          </a:p>
        </p:txBody>
      </p:sp>
      <p:sp>
        <p:nvSpPr>
          <p:cNvPr id="31752" name="Text Box 11"/>
          <p:cNvSpPr txBox="1">
            <a:spLocks noChangeArrowheads="1"/>
          </p:cNvSpPr>
          <p:nvPr/>
        </p:nvSpPr>
        <p:spPr bwMode="auto">
          <a:xfrm>
            <a:off x="7232650" y="4879975"/>
            <a:ext cx="336550" cy="4572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b="1"/>
              <a:t>3</a:t>
            </a:r>
            <a:endParaRPr lang="en-US"/>
          </a:p>
        </p:txBody>
      </p:sp>
      <p:sp>
        <p:nvSpPr>
          <p:cNvPr id="31753" name="Text Box 12"/>
          <p:cNvSpPr txBox="1">
            <a:spLocks noChangeArrowheads="1"/>
          </p:cNvSpPr>
          <p:nvPr/>
        </p:nvSpPr>
        <p:spPr bwMode="auto">
          <a:xfrm>
            <a:off x="8653463" y="4892675"/>
            <a:ext cx="336550" cy="4572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b="1"/>
              <a:t>3</a:t>
            </a:r>
            <a:endParaRPr lang="en-US"/>
          </a:p>
        </p:txBody>
      </p:sp>
      <p:sp>
        <p:nvSpPr>
          <p:cNvPr id="31754" name="Text Box 13"/>
          <p:cNvSpPr txBox="1">
            <a:spLocks noChangeArrowheads="1"/>
          </p:cNvSpPr>
          <p:nvPr/>
        </p:nvSpPr>
        <p:spPr bwMode="auto">
          <a:xfrm>
            <a:off x="5032375" y="5986463"/>
            <a:ext cx="336550" cy="4572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b="1"/>
              <a:t>0</a:t>
            </a:r>
            <a:endParaRPr lang="en-US"/>
          </a:p>
        </p:txBody>
      </p:sp>
      <p:sp>
        <p:nvSpPr>
          <p:cNvPr id="31755" name="Text Box 14"/>
          <p:cNvSpPr txBox="1">
            <a:spLocks noChangeArrowheads="1"/>
          </p:cNvSpPr>
          <p:nvPr/>
        </p:nvSpPr>
        <p:spPr bwMode="auto">
          <a:xfrm>
            <a:off x="6491288" y="6021388"/>
            <a:ext cx="336550" cy="4572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b="1"/>
              <a:t>2</a:t>
            </a:r>
            <a:endParaRPr lang="en-US"/>
          </a:p>
        </p:txBody>
      </p:sp>
      <p:sp>
        <p:nvSpPr>
          <p:cNvPr id="31756" name="Text Box 15"/>
          <p:cNvSpPr txBox="1">
            <a:spLocks noChangeArrowheads="1"/>
          </p:cNvSpPr>
          <p:nvPr/>
        </p:nvSpPr>
        <p:spPr bwMode="auto">
          <a:xfrm>
            <a:off x="457200" y="1089153"/>
            <a:ext cx="3276600" cy="483209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sz="2800" dirty="0"/>
              <a:t>We can use heuristics to guide search</a:t>
            </a:r>
          </a:p>
          <a:p>
            <a:endParaRPr lang="en-US" sz="2800" dirty="0"/>
          </a:p>
          <a:p>
            <a:r>
              <a:rPr lang="en-US" sz="2800" dirty="0"/>
              <a:t>In this </a:t>
            </a:r>
            <a:r>
              <a:rPr lang="en-US" sz="2800" i="1" dirty="0">
                <a:hlinkClick r:id="rId3"/>
              </a:rPr>
              <a:t>hill climbing</a:t>
            </a:r>
            <a:r>
              <a:rPr lang="en-US" sz="2800" dirty="0">
                <a:hlinkClick r:id="rId3"/>
              </a:rPr>
              <a:t> </a:t>
            </a:r>
            <a:r>
              <a:rPr lang="en-US" sz="2800" dirty="0"/>
              <a:t>example, the Manhattan Distance heuristic helps us quickly find a solution to the 8-puzzle</a:t>
            </a:r>
          </a:p>
        </p:txBody>
      </p:sp>
      <p:grpSp>
        <p:nvGrpSpPr>
          <p:cNvPr id="31757" name="Group 16"/>
          <p:cNvGrpSpPr>
            <a:grpSpLocks/>
          </p:cNvGrpSpPr>
          <p:nvPr/>
        </p:nvGrpSpPr>
        <p:grpSpPr bwMode="auto">
          <a:xfrm>
            <a:off x="4867275" y="1150938"/>
            <a:ext cx="835025" cy="106362"/>
            <a:chOff x="3066" y="725"/>
            <a:chExt cx="526" cy="67"/>
          </a:xfrm>
        </p:grpSpPr>
        <p:sp>
          <p:nvSpPr>
            <p:cNvPr id="31993" name="Line 17"/>
            <p:cNvSpPr>
              <a:spLocks noChangeShapeType="1"/>
            </p:cNvSpPr>
            <p:nvPr/>
          </p:nvSpPr>
          <p:spPr bwMode="auto">
            <a:xfrm flipH="1">
              <a:off x="3066" y="725"/>
              <a:ext cx="193" cy="67"/>
            </a:xfrm>
            <a:prstGeom prst="line">
              <a:avLst/>
            </a:prstGeom>
            <a:noFill/>
            <a:ln w="15875">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31994" name="Line 18"/>
            <p:cNvSpPr>
              <a:spLocks noChangeShapeType="1"/>
            </p:cNvSpPr>
            <p:nvPr/>
          </p:nvSpPr>
          <p:spPr bwMode="auto">
            <a:xfrm>
              <a:off x="3399" y="725"/>
              <a:ext cx="193" cy="67"/>
            </a:xfrm>
            <a:prstGeom prst="line">
              <a:avLst/>
            </a:prstGeom>
            <a:noFill/>
            <a:ln w="15875">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grpSp>
      <p:grpSp>
        <p:nvGrpSpPr>
          <p:cNvPr id="31758" name="Group 19"/>
          <p:cNvGrpSpPr>
            <a:grpSpLocks/>
          </p:cNvGrpSpPr>
          <p:nvPr/>
        </p:nvGrpSpPr>
        <p:grpSpPr bwMode="auto">
          <a:xfrm>
            <a:off x="5632450" y="3384550"/>
            <a:ext cx="835025" cy="106363"/>
            <a:chOff x="3066" y="725"/>
            <a:chExt cx="526" cy="67"/>
          </a:xfrm>
        </p:grpSpPr>
        <p:sp>
          <p:nvSpPr>
            <p:cNvPr id="31991" name="Line 20"/>
            <p:cNvSpPr>
              <a:spLocks noChangeShapeType="1"/>
            </p:cNvSpPr>
            <p:nvPr/>
          </p:nvSpPr>
          <p:spPr bwMode="auto">
            <a:xfrm flipH="1">
              <a:off x="3066" y="725"/>
              <a:ext cx="193" cy="67"/>
            </a:xfrm>
            <a:prstGeom prst="line">
              <a:avLst/>
            </a:prstGeom>
            <a:noFill/>
            <a:ln w="15875">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31992" name="Line 21"/>
            <p:cNvSpPr>
              <a:spLocks noChangeShapeType="1"/>
            </p:cNvSpPr>
            <p:nvPr/>
          </p:nvSpPr>
          <p:spPr bwMode="auto">
            <a:xfrm>
              <a:off x="3399" y="725"/>
              <a:ext cx="193" cy="67"/>
            </a:xfrm>
            <a:prstGeom prst="line">
              <a:avLst/>
            </a:prstGeom>
            <a:noFill/>
            <a:ln w="15875">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grpSp>
      <p:grpSp>
        <p:nvGrpSpPr>
          <p:cNvPr id="31759" name="Group 22"/>
          <p:cNvGrpSpPr>
            <a:grpSpLocks/>
          </p:cNvGrpSpPr>
          <p:nvPr/>
        </p:nvGrpSpPr>
        <p:grpSpPr bwMode="auto">
          <a:xfrm>
            <a:off x="4891088" y="5595938"/>
            <a:ext cx="835025" cy="106362"/>
            <a:chOff x="3066" y="725"/>
            <a:chExt cx="526" cy="67"/>
          </a:xfrm>
        </p:grpSpPr>
        <p:sp>
          <p:nvSpPr>
            <p:cNvPr id="31989" name="Line 23"/>
            <p:cNvSpPr>
              <a:spLocks noChangeShapeType="1"/>
            </p:cNvSpPr>
            <p:nvPr/>
          </p:nvSpPr>
          <p:spPr bwMode="auto">
            <a:xfrm flipH="1">
              <a:off x="3066" y="725"/>
              <a:ext cx="193" cy="67"/>
            </a:xfrm>
            <a:prstGeom prst="line">
              <a:avLst/>
            </a:prstGeom>
            <a:noFill/>
            <a:ln w="15875">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31990" name="Line 24"/>
            <p:cNvSpPr>
              <a:spLocks noChangeShapeType="1"/>
            </p:cNvSpPr>
            <p:nvPr/>
          </p:nvSpPr>
          <p:spPr bwMode="auto">
            <a:xfrm>
              <a:off x="3399" y="725"/>
              <a:ext cx="193" cy="67"/>
            </a:xfrm>
            <a:prstGeom prst="line">
              <a:avLst/>
            </a:prstGeom>
            <a:noFill/>
            <a:ln w="15875">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grpSp>
      <p:grpSp>
        <p:nvGrpSpPr>
          <p:cNvPr id="31760" name="Group 25"/>
          <p:cNvGrpSpPr>
            <a:grpSpLocks/>
          </p:cNvGrpSpPr>
          <p:nvPr/>
        </p:nvGrpSpPr>
        <p:grpSpPr bwMode="auto">
          <a:xfrm>
            <a:off x="5654675" y="4479925"/>
            <a:ext cx="2092325" cy="125413"/>
            <a:chOff x="3066" y="725"/>
            <a:chExt cx="526" cy="67"/>
          </a:xfrm>
        </p:grpSpPr>
        <p:sp>
          <p:nvSpPr>
            <p:cNvPr id="31987" name="Line 26"/>
            <p:cNvSpPr>
              <a:spLocks noChangeShapeType="1"/>
            </p:cNvSpPr>
            <p:nvPr/>
          </p:nvSpPr>
          <p:spPr bwMode="auto">
            <a:xfrm flipH="1">
              <a:off x="3066" y="725"/>
              <a:ext cx="193" cy="67"/>
            </a:xfrm>
            <a:prstGeom prst="line">
              <a:avLst/>
            </a:prstGeom>
            <a:noFill/>
            <a:ln w="15875">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31988" name="Line 27"/>
            <p:cNvSpPr>
              <a:spLocks noChangeShapeType="1"/>
            </p:cNvSpPr>
            <p:nvPr/>
          </p:nvSpPr>
          <p:spPr bwMode="auto">
            <a:xfrm>
              <a:off x="3399" y="725"/>
              <a:ext cx="193" cy="67"/>
            </a:xfrm>
            <a:prstGeom prst="line">
              <a:avLst/>
            </a:prstGeom>
            <a:noFill/>
            <a:ln w="15875">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grpSp>
      <p:sp>
        <p:nvSpPr>
          <p:cNvPr id="31761" name="Line 28"/>
          <p:cNvSpPr>
            <a:spLocks noChangeShapeType="1"/>
          </p:cNvSpPr>
          <p:nvPr/>
        </p:nvSpPr>
        <p:spPr bwMode="auto">
          <a:xfrm>
            <a:off x="5984875" y="2244725"/>
            <a:ext cx="0" cy="177800"/>
          </a:xfrm>
          <a:prstGeom prst="line">
            <a:avLst/>
          </a:prstGeom>
          <a:noFill/>
          <a:ln w="9525">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31762" name="Line 29"/>
          <p:cNvSpPr>
            <a:spLocks noChangeShapeType="1"/>
          </p:cNvSpPr>
          <p:nvPr/>
        </p:nvSpPr>
        <p:spPr bwMode="auto">
          <a:xfrm>
            <a:off x="6724650" y="4454525"/>
            <a:ext cx="0" cy="177800"/>
          </a:xfrm>
          <a:prstGeom prst="line">
            <a:avLst/>
          </a:prstGeom>
          <a:noFill/>
          <a:ln w="9525">
            <a:solidFill>
              <a:schemeClr val="tx1"/>
            </a:solidFill>
            <a:round/>
            <a:headEnd/>
            <a:tailEnd/>
          </a:ln>
          <a:extLst>
            <a:ext uri="{909E8E84-426E-40dd-AFC4-6F175D3DCCD1}">
              <a14:hiddenFill xmlns="" xmlns:a14="http://schemas.microsoft.com/office/drawing/2010/main">
                <a:noFill/>
              </a14:hiddenFill>
            </a:ext>
          </a:extLst>
        </p:spPr>
        <p:txBody>
          <a:bodyPr wrap="none" anchor="ctr"/>
          <a:lstStyle/>
          <a:p>
            <a:endParaRPr lang="en-US"/>
          </a:p>
        </p:txBody>
      </p:sp>
      <p:sp>
        <p:nvSpPr>
          <p:cNvPr id="31763" name="Rectangle 31"/>
          <p:cNvSpPr>
            <a:spLocks noChangeArrowheads="1"/>
          </p:cNvSpPr>
          <p:nvPr/>
        </p:nvSpPr>
        <p:spPr bwMode="auto">
          <a:xfrm>
            <a:off x="7473950" y="161925"/>
            <a:ext cx="692150" cy="4572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p>
            <a:r>
              <a:rPr lang="en-US" i="1"/>
              <a:t>h</a:t>
            </a:r>
            <a:r>
              <a:rPr lang="en-US"/>
              <a:t>(n)</a:t>
            </a:r>
          </a:p>
        </p:txBody>
      </p:sp>
      <p:sp>
        <p:nvSpPr>
          <p:cNvPr id="31764" name="Line 32"/>
          <p:cNvSpPr>
            <a:spLocks noChangeShapeType="1"/>
          </p:cNvSpPr>
          <p:nvPr/>
        </p:nvSpPr>
        <p:spPr bwMode="auto">
          <a:xfrm flipH="1">
            <a:off x="6338888" y="434975"/>
            <a:ext cx="1185862" cy="223838"/>
          </a:xfrm>
          <a:prstGeom prst="line">
            <a:avLst/>
          </a:prstGeom>
          <a:noFill/>
          <a:ln w="9525">
            <a:solidFill>
              <a:schemeClr val="tx1"/>
            </a:solidFill>
            <a:round/>
            <a:headEnd/>
            <a:tailEnd type="triangle" w="med" len="med"/>
          </a:ln>
          <a:extLst>
            <a:ext uri="{909E8E84-426E-40dd-AFC4-6F175D3DCCD1}">
              <a14:hiddenFill xmlns="" xmlns:a14="http://schemas.microsoft.com/office/drawing/2010/main">
                <a:noFill/>
              </a14:hiddenFill>
            </a:ext>
          </a:extLst>
        </p:spPr>
        <p:txBody>
          <a:bodyPr wrap="none" anchor="ctr"/>
          <a:lstStyle/>
          <a:p>
            <a:endParaRPr lang="en-US"/>
          </a:p>
        </p:txBody>
      </p:sp>
      <p:grpSp>
        <p:nvGrpSpPr>
          <p:cNvPr id="31765" name="Group 34"/>
          <p:cNvGrpSpPr>
            <a:grpSpLocks noChangeAspect="1"/>
          </p:cNvGrpSpPr>
          <p:nvPr/>
        </p:nvGrpSpPr>
        <p:grpSpPr bwMode="auto">
          <a:xfrm>
            <a:off x="4083050" y="252413"/>
            <a:ext cx="4576763" cy="6386512"/>
            <a:chOff x="2572" y="159"/>
            <a:chExt cx="2883" cy="4023"/>
          </a:xfrm>
        </p:grpSpPr>
        <p:sp>
          <p:nvSpPr>
            <p:cNvPr id="31767" name="AutoShape 33"/>
            <p:cNvSpPr>
              <a:spLocks noChangeAspect="1" noChangeArrowheads="1" noTextEdit="1"/>
            </p:cNvSpPr>
            <p:nvPr/>
          </p:nvSpPr>
          <p:spPr bwMode="auto">
            <a:xfrm>
              <a:off x="2572" y="159"/>
              <a:ext cx="2883" cy="402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a:p>
          </p:txBody>
        </p:sp>
        <p:grpSp>
          <p:nvGrpSpPr>
            <p:cNvPr id="31768" name="Group 175"/>
            <p:cNvGrpSpPr>
              <a:grpSpLocks/>
            </p:cNvGrpSpPr>
            <p:nvPr/>
          </p:nvGrpSpPr>
          <p:grpSpPr bwMode="auto">
            <a:xfrm>
              <a:off x="2575" y="2244"/>
              <a:ext cx="2878" cy="1936"/>
              <a:chOff x="2575" y="2244"/>
              <a:chExt cx="2878" cy="1936"/>
            </a:xfrm>
          </p:grpSpPr>
          <p:grpSp>
            <p:nvGrpSpPr>
              <p:cNvPr id="31847" name="Group 95"/>
              <p:cNvGrpSpPr>
                <a:grpSpLocks/>
              </p:cNvGrpSpPr>
              <p:nvPr/>
            </p:nvGrpSpPr>
            <p:grpSpPr bwMode="auto">
              <a:xfrm>
                <a:off x="3031" y="2936"/>
                <a:ext cx="2422" cy="548"/>
                <a:chOff x="3031" y="2936"/>
                <a:chExt cx="2422" cy="548"/>
              </a:xfrm>
            </p:grpSpPr>
            <p:grpSp>
              <p:nvGrpSpPr>
                <p:cNvPr id="31927" name="Group 54"/>
                <p:cNvGrpSpPr>
                  <a:grpSpLocks/>
                </p:cNvGrpSpPr>
                <p:nvPr/>
              </p:nvGrpSpPr>
              <p:grpSpPr bwMode="auto">
                <a:xfrm>
                  <a:off x="3031" y="2936"/>
                  <a:ext cx="629" cy="548"/>
                  <a:chOff x="3031" y="2936"/>
                  <a:chExt cx="629" cy="548"/>
                </a:xfrm>
              </p:grpSpPr>
              <p:sp>
                <p:nvSpPr>
                  <p:cNvPr id="31968" name="Rectangle 35"/>
                  <p:cNvSpPr>
                    <a:spLocks noChangeArrowheads="1"/>
                  </p:cNvSpPr>
                  <p:nvPr/>
                </p:nvSpPr>
                <p:spPr bwMode="auto">
                  <a:xfrm>
                    <a:off x="3031" y="2936"/>
                    <a:ext cx="629" cy="548"/>
                  </a:xfrm>
                  <a:prstGeom prst="rect">
                    <a:avLst/>
                  </a:prstGeom>
                  <a:solidFill>
                    <a:srgbClr val="000000"/>
                  </a:solidFill>
                  <a:ln w="4763">
                    <a:solidFill>
                      <a:srgbClr val="000000"/>
                    </a:solidFill>
                    <a:miter lim="800000"/>
                    <a:headEnd/>
                    <a:tailEnd/>
                  </a:ln>
                </p:spPr>
                <p:txBody>
                  <a:bodyPr/>
                  <a:lstStyle/>
                  <a:p>
                    <a:endParaRPr lang="en-US"/>
                  </a:p>
                </p:txBody>
              </p:sp>
              <p:sp>
                <p:nvSpPr>
                  <p:cNvPr id="31969" name="Rectangle 36"/>
                  <p:cNvSpPr>
                    <a:spLocks noChangeArrowheads="1"/>
                  </p:cNvSpPr>
                  <p:nvPr/>
                </p:nvSpPr>
                <p:spPr bwMode="auto">
                  <a:xfrm>
                    <a:off x="3058" y="2963"/>
                    <a:ext cx="192" cy="174"/>
                  </a:xfrm>
                  <a:prstGeom prst="rect">
                    <a:avLst/>
                  </a:prstGeom>
                  <a:solidFill>
                    <a:srgbClr val="EAEAEA"/>
                  </a:solidFill>
                  <a:ln w="14288">
                    <a:solidFill>
                      <a:srgbClr val="808080"/>
                    </a:solidFill>
                    <a:miter lim="800000"/>
                    <a:headEnd/>
                    <a:tailEnd/>
                  </a:ln>
                </p:spPr>
                <p:txBody>
                  <a:bodyPr/>
                  <a:lstStyle/>
                  <a:p>
                    <a:endParaRPr lang="en-US"/>
                  </a:p>
                </p:txBody>
              </p:sp>
              <p:sp>
                <p:nvSpPr>
                  <p:cNvPr id="31970" name="Rectangle 37"/>
                  <p:cNvSpPr>
                    <a:spLocks noChangeArrowheads="1"/>
                  </p:cNvSpPr>
                  <p:nvPr/>
                </p:nvSpPr>
                <p:spPr bwMode="auto">
                  <a:xfrm>
                    <a:off x="3126" y="2990"/>
                    <a:ext cx="104" cy="15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r>
                      <a:rPr lang="en-US" sz="1400" b="1">
                        <a:solidFill>
                          <a:srgbClr val="000000"/>
                        </a:solidFill>
                      </a:rPr>
                      <a:t>1</a:t>
                    </a:r>
                    <a:endParaRPr lang="en-US"/>
                  </a:p>
                </p:txBody>
              </p:sp>
              <p:sp>
                <p:nvSpPr>
                  <p:cNvPr id="31971" name="Rectangle 38"/>
                  <p:cNvSpPr>
                    <a:spLocks noChangeArrowheads="1"/>
                  </p:cNvSpPr>
                  <p:nvPr/>
                </p:nvSpPr>
                <p:spPr bwMode="auto">
                  <a:xfrm>
                    <a:off x="3249" y="2963"/>
                    <a:ext cx="192" cy="174"/>
                  </a:xfrm>
                  <a:prstGeom prst="rect">
                    <a:avLst/>
                  </a:prstGeom>
                  <a:solidFill>
                    <a:srgbClr val="EAEAEA"/>
                  </a:solidFill>
                  <a:ln w="14288">
                    <a:solidFill>
                      <a:srgbClr val="808080"/>
                    </a:solidFill>
                    <a:miter lim="800000"/>
                    <a:headEnd/>
                    <a:tailEnd/>
                  </a:ln>
                </p:spPr>
                <p:txBody>
                  <a:bodyPr/>
                  <a:lstStyle/>
                  <a:p>
                    <a:endParaRPr lang="en-US"/>
                  </a:p>
                </p:txBody>
              </p:sp>
              <p:sp>
                <p:nvSpPr>
                  <p:cNvPr id="31972" name="Rectangle 39"/>
                  <p:cNvSpPr>
                    <a:spLocks noChangeArrowheads="1"/>
                  </p:cNvSpPr>
                  <p:nvPr/>
                </p:nvSpPr>
                <p:spPr bwMode="auto">
                  <a:xfrm>
                    <a:off x="3318" y="2990"/>
                    <a:ext cx="104" cy="15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r>
                      <a:rPr lang="en-US" sz="1400" b="1">
                        <a:solidFill>
                          <a:srgbClr val="000000"/>
                        </a:solidFill>
                      </a:rPr>
                      <a:t>2</a:t>
                    </a:r>
                    <a:endParaRPr lang="en-US"/>
                  </a:p>
                </p:txBody>
              </p:sp>
              <p:sp>
                <p:nvSpPr>
                  <p:cNvPr id="31973" name="Rectangle 40"/>
                  <p:cNvSpPr>
                    <a:spLocks noChangeArrowheads="1"/>
                  </p:cNvSpPr>
                  <p:nvPr/>
                </p:nvSpPr>
                <p:spPr bwMode="auto">
                  <a:xfrm>
                    <a:off x="3441" y="2963"/>
                    <a:ext cx="192" cy="174"/>
                  </a:xfrm>
                  <a:prstGeom prst="rect">
                    <a:avLst/>
                  </a:prstGeom>
                  <a:solidFill>
                    <a:srgbClr val="EAEAEA"/>
                  </a:solidFill>
                  <a:ln w="14288">
                    <a:solidFill>
                      <a:srgbClr val="808080"/>
                    </a:solidFill>
                    <a:miter lim="800000"/>
                    <a:headEnd/>
                    <a:tailEnd/>
                  </a:ln>
                </p:spPr>
                <p:txBody>
                  <a:bodyPr/>
                  <a:lstStyle/>
                  <a:p>
                    <a:endParaRPr lang="en-US"/>
                  </a:p>
                </p:txBody>
              </p:sp>
              <p:sp>
                <p:nvSpPr>
                  <p:cNvPr id="31974" name="Rectangle 41"/>
                  <p:cNvSpPr>
                    <a:spLocks noChangeArrowheads="1"/>
                  </p:cNvSpPr>
                  <p:nvPr/>
                </p:nvSpPr>
                <p:spPr bwMode="auto">
                  <a:xfrm>
                    <a:off x="3509" y="2990"/>
                    <a:ext cx="104" cy="15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r>
                      <a:rPr lang="en-US" sz="1400" b="1">
                        <a:solidFill>
                          <a:srgbClr val="000000"/>
                        </a:solidFill>
                      </a:rPr>
                      <a:t>3</a:t>
                    </a:r>
                    <a:endParaRPr lang="en-US"/>
                  </a:p>
                </p:txBody>
              </p:sp>
              <p:sp>
                <p:nvSpPr>
                  <p:cNvPr id="31975" name="Rectangle 42"/>
                  <p:cNvSpPr>
                    <a:spLocks noChangeArrowheads="1"/>
                  </p:cNvSpPr>
                  <p:nvPr/>
                </p:nvSpPr>
                <p:spPr bwMode="auto">
                  <a:xfrm>
                    <a:off x="3058" y="3128"/>
                    <a:ext cx="192" cy="173"/>
                  </a:xfrm>
                  <a:prstGeom prst="rect">
                    <a:avLst/>
                  </a:prstGeom>
                  <a:solidFill>
                    <a:srgbClr val="EAEAEA"/>
                  </a:solidFill>
                  <a:ln w="14288">
                    <a:solidFill>
                      <a:srgbClr val="808080"/>
                    </a:solidFill>
                    <a:miter lim="800000"/>
                    <a:headEnd/>
                    <a:tailEnd/>
                  </a:ln>
                </p:spPr>
                <p:txBody>
                  <a:bodyPr/>
                  <a:lstStyle/>
                  <a:p>
                    <a:endParaRPr lang="en-US"/>
                  </a:p>
                </p:txBody>
              </p:sp>
              <p:sp>
                <p:nvSpPr>
                  <p:cNvPr id="31976" name="Rectangle 43"/>
                  <p:cNvSpPr>
                    <a:spLocks noChangeArrowheads="1"/>
                  </p:cNvSpPr>
                  <p:nvPr/>
                </p:nvSpPr>
                <p:spPr bwMode="auto">
                  <a:xfrm>
                    <a:off x="3126" y="3154"/>
                    <a:ext cx="104" cy="15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r>
                      <a:rPr lang="en-US" sz="1400" b="1">
                        <a:solidFill>
                          <a:srgbClr val="000000"/>
                        </a:solidFill>
                      </a:rPr>
                      <a:t>4</a:t>
                    </a:r>
                    <a:endParaRPr lang="en-US"/>
                  </a:p>
                </p:txBody>
              </p:sp>
              <p:sp>
                <p:nvSpPr>
                  <p:cNvPr id="31977" name="Rectangle 44"/>
                  <p:cNvSpPr>
                    <a:spLocks noChangeArrowheads="1"/>
                  </p:cNvSpPr>
                  <p:nvPr/>
                </p:nvSpPr>
                <p:spPr bwMode="auto">
                  <a:xfrm>
                    <a:off x="3249" y="3128"/>
                    <a:ext cx="192" cy="173"/>
                  </a:xfrm>
                  <a:prstGeom prst="rect">
                    <a:avLst/>
                  </a:prstGeom>
                  <a:solidFill>
                    <a:srgbClr val="EAEAEA"/>
                  </a:solidFill>
                  <a:ln w="14288">
                    <a:solidFill>
                      <a:srgbClr val="808080"/>
                    </a:solidFill>
                    <a:miter lim="800000"/>
                    <a:headEnd/>
                    <a:tailEnd/>
                  </a:ln>
                </p:spPr>
                <p:txBody>
                  <a:bodyPr/>
                  <a:lstStyle/>
                  <a:p>
                    <a:endParaRPr lang="en-US"/>
                  </a:p>
                </p:txBody>
              </p:sp>
              <p:sp>
                <p:nvSpPr>
                  <p:cNvPr id="31978" name="Rectangle 45"/>
                  <p:cNvSpPr>
                    <a:spLocks noChangeArrowheads="1"/>
                  </p:cNvSpPr>
                  <p:nvPr/>
                </p:nvSpPr>
                <p:spPr bwMode="auto">
                  <a:xfrm>
                    <a:off x="3318" y="3154"/>
                    <a:ext cx="104" cy="15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r>
                      <a:rPr lang="en-US" sz="1400" b="1">
                        <a:solidFill>
                          <a:srgbClr val="000000"/>
                        </a:solidFill>
                      </a:rPr>
                      <a:t>5</a:t>
                    </a:r>
                    <a:endParaRPr lang="en-US"/>
                  </a:p>
                </p:txBody>
              </p:sp>
              <p:sp>
                <p:nvSpPr>
                  <p:cNvPr id="31979" name="Rectangle 46"/>
                  <p:cNvSpPr>
                    <a:spLocks noChangeArrowheads="1"/>
                  </p:cNvSpPr>
                  <p:nvPr/>
                </p:nvSpPr>
                <p:spPr bwMode="auto">
                  <a:xfrm>
                    <a:off x="3441" y="3128"/>
                    <a:ext cx="192" cy="173"/>
                  </a:xfrm>
                  <a:prstGeom prst="rect">
                    <a:avLst/>
                  </a:prstGeom>
                  <a:solidFill>
                    <a:srgbClr val="FFFFFF"/>
                  </a:solidFill>
                  <a:ln w="14288">
                    <a:solidFill>
                      <a:srgbClr val="808080"/>
                    </a:solidFill>
                    <a:miter lim="800000"/>
                    <a:headEnd/>
                    <a:tailEnd/>
                  </a:ln>
                </p:spPr>
                <p:txBody>
                  <a:bodyPr/>
                  <a:lstStyle/>
                  <a:p>
                    <a:endParaRPr lang="en-US"/>
                  </a:p>
                </p:txBody>
              </p:sp>
              <p:sp>
                <p:nvSpPr>
                  <p:cNvPr id="31980" name="Rectangle 47"/>
                  <p:cNvSpPr>
                    <a:spLocks noChangeArrowheads="1"/>
                  </p:cNvSpPr>
                  <p:nvPr/>
                </p:nvSpPr>
                <p:spPr bwMode="auto">
                  <a:xfrm>
                    <a:off x="3058" y="3292"/>
                    <a:ext cx="192" cy="173"/>
                  </a:xfrm>
                  <a:prstGeom prst="rect">
                    <a:avLst/>
                  </a:prstGeom>
                  <a:solidFill>
                    <a:srgbClr val="EAEAEA"/>
                  </a:solidFill>
                  <a:ln w="14288">
                    <a:solidFill>
                      <a:srgbClr val="808080"/>
                    </a:solidFill>
                    <a:miter lim="800000"/>
                    <a:headEnd/>
                    <a:tailEnd/>
                  </a:ln>
                </p:spPr>
                <p:txBody>
                  <a:bodyPr/>
                  <a:lstStyle/>
                  <a:p>
                    <a:endParaRPr lang="en-US"/>
                  </a:p>
                </p:txBody>
              </p:sp>
              <p:sp>
                <p:nvSpPr>
                  <p:cNvPr id="31981" name="Rectangle 48"/>
                  <p:cNvSpPr>
                    <a:spLocks noChangeArrowheads="1"/>
                  </p:cNvSpPr>
                  <p:nvPr/>
                </p:nvSpPr>
                <p:spPr bwMode="auto">
                  <a:xfrm>
                    <a:off x="3126" y="3318"/>
                    <a:ext cx="104" cy="15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r>
                      <a:rPr lang="en-US" sz="1400" b="1">
                        <a:solidFill>
                          <a:srgbClr val="000000"/>
                        </a:solidFill>
                      </a:rPr>
                      <a:t>7</a:t>
                    </a:r>
                    <a:endParaRPr lang="en-US"/>
                  </a:p>
                </p:txBody>
              </p:sp>
              <p:sp>
                <p:nvSpPr>
                  <p:cNvPr id="31982" name="Rectangle 49"/>
                  <p:cNvSpPr>
                    <a:spLocks noChangeArrowheads="1"/>
                  </p:cNvSpPr>
                  <p:nvPr/>
                </p:nvSpPr>
                <p:spPr bwMode="auto">
                  <a:xfrm>
                    <a:off x="3249" y="3292"/>
                    <a:ext cx="192" cy="173"/>
                  </a:xfrm>
                  <a:prstGeom prst="rect">
                    <a:avLst/>
                  </a:prstGeom>
                  <a:solidFill>
                    <a:srgbClr val="EAEAEA"/>
                  </a:solidFill>
                  <a:ln w="14288">
                    <a:solidFill>
                      <a:srgbClr val="808080"/>
                    </a:solidFill>
                    <a:miter lim="800000"/>
                    <a:headEnd/>
                    <a:tailEnd/>
                  </a:ln>
                </p:spPr>
                <p:txBody>
                  <a:bodyPr/>
                  <a:lstStyle/>
                  <a:p>
                    <a:endParaRPr lang="en-US"/>
                  </a:p>
                </p:txBody>
              </p:sp>
              <p:sp>
                <p:nvSpPr>
                  <p:cNvPr id="31983" name="Rectangle 50"/>
                  <p:cNvSpPr>
                    <a:spLocks noChangeArrowheads="1"/>
                  </p:cNvSpPr>
                  <p:nvPr/>
                </p:nvSpPr>
                <p:spPr bwMode="auto">
                  <a:xfrm>
                    <a:off x="3318" y="3318"/>
                    <a:ext cx="104" cy="15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r>
                      <a:rPr lang="en-US" sz="1400" b="1">
                        <a:solidFill>
                          <a:srgbClr val="000000"/>
                        </a:solidFill>
                      </a:rPr>
                      <a:t>8</a:t>
                    </a:r>
                    <a:endParaRPr lang="en-US"/>
                  </a:p>
                </p:txBody>
              </p:sp>
              <p:sp>
                <p:nvSpPr>
                  <p:cNvPr id="31984" name="Rectangle 51"/>
                  <p:cNvSpPr>
                    <a:spLocks noChangeArrowheads="1"/>
                  </p:cNvSpPr>
                  <p:nvPr/>
                </p:nvSpPr>
                <p:spPr bwMode="auto">
                  <a:xfrm>
                    <a:off x="3441" y="3292"/>
                    <a:ext cx="192" cy="173"/>
                  </a:xfrm>
                  <a:prstGeom prst="rect">
                    <a:avLst/>
                  </a:prstGeom>
                  <a:solidFill>
                    <a:srgbClr val="FFFFFF"/>
                  </a:solidFill>
                  <a:ln w="14288">
                    <a:solidFill>
                      <a:srgbClr val="808080"/>
                    </a:solidFill>
                    <a:miter lim="800000"/>
                    <a:headEnd/>
                    <a:tailEnd/>
                  </a:ln>
                </p:spPr>
                <p:txBody>
                  <a:bodyPr/>
                  <a:lstStyle/>
                  <a:p>
                    <a:endParaRPr lang="en-US"/>
                  </a:p>
                </p:txBody>
              </p:sp>
              <p:sp>
                <p:nvSpPr>
                  <p:cNvPr id="31985" name="Rectangle 52"/>
                  <p:cNvSpPr>
                    <a:spLocks noChangeArrowheads="1"/>
                  </p:cNvSpPr>
                  <p:nvPr/>
                </p:nvSpPr>
                <p:spPr bwMode="auto">
                  <a:xfrm>
                    <a:off x="3441" y="3290"/>
                    <a:ext cx="192" cy="174"/>
                  </a:xfrm>
                  <a:prstGeom prst="rect">
                    <a:avLst/>
                  </a:prstGeom>
                  <a:solidFill>
                    <a:srgbClr val="EAEAEA"/>
                  </a:solidFill>
                  <a:ln w="14288">
                    <a:solidFill>
                      <a:srgbClr val="808080"/>
                    </a:solidFill>
                    <a:miter lim="800000"/>
                    <a:headEnd/>
                    <a:tailEnd/>
                  </a:ln>
                </p:spPr>
                <p:txBody>
                  <a:bodyPr/>
                  <a:lstStyle/>
                  <a:p>
                    <a:endParaRPr lang="en-US"/>
                  </a:p>
                </p:txBody>
              </p:sp>
              <p:sp>
                <p:nvSpPr>
                  <p:cNvPr id="31986" name="Rectangle 53"/>
                  <p:cNvSpPr>
                    <a:spLocks noChangeArrowheads="1"/>
                  </p:cNvSpPr>
                  <p:nvPr/>
                </p:nvSpPr>
                <p:spPr bwMode="auto">
                  <a:xfrm>
                    <a:off x="3510" y="3317"/>
                    <a:ext cx="104" cy="15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r>
                      <a:rPr lang="en-US" sz="1400" b="1">
                        <a:solidFill>
                          <a:srgbClr val="000000"/>
                        </a:solidFill>
                      </a:rPr>
                      <a:t>6</a:t>
                    </a:r>
                    <a:endParaRPr lang="en-US"/>
                  </a:p>
                </p:txBody>
              </p:sp>
            </p:grpSp>
            <p:grpSp>
              <p:nvGrpSpPr>
                <p:cNvPr id="31928" name="Group 74"/>
                <p:cNvGrpSpPr>
                  <a:grpSpLocks/>
                </p:cNvGrpSpPr>
                <p:nvPr/>
              </p:nvGrpSpPr>
              <p:grpSpPr bwMode="auto">
                <a:xfrm>
                  <a:off x="3922" y="2936"/>
                  <a:ext cx="630" cy="548"/>
                  <a:chOff x="3922" y="2936"/>
                  <a:chExt cx="630" cy="548"/>
                </a:xfrm>
              </p:grpSpPr>
              <p:sp>
                <p:nvSpPr>
                  <p:cNvPr id="31949" name="Rectangle 55"/>
                  <p:cNvSpPr>
                    <a:spLocks noChangeArrowheads="1"/>
                  </p:cNvSpPr>
                  <p:nvPr/>
                </p:nvSpPr>
                <p:spPr bwMode="auto">
                  <a:xfrm>
                    <a:off x="3922" y="2936"/>
                    <a:ext cx="630" cy="548"/>
                  </a:xfrm>
                  <a:prstGeom prst="rect">
                    <a:avLst/>
                  </a:prstGeom>
                  <a:solidFill>
                    <a:srgbClr val="000000"/>
                  </a:solidFill>
                  <a:ln w="4763">
                    <a:solidFill>
                      <a:srgbClr val="000000"/>
                    </a:solidFill>
                    <a:miter lim="800000"/>
                    <a:headEnd/>
                    <a:tailEnd/>
                  </a:ln>
                </p:spPr>
                <p:txBody>
                  <a:bodyPr/>
                  <a:lstStyle/>
                  <a:p>
                    <a:endParaRPr lang="en-US"/>
                  </a:p>
                </p:txBody>
              </p:sp>
              <p:sp>
                <p:nvSpPr>
                  <p:cNvPr id="31950" name="Rectangle 56"/>
                  <p:cNvSpPr>
                    <a:spLocks noChangeArrowheads="1"/>
                  </p:cNvSpPr>
                  <p:nvPr/>
                </p:nvSpPr>
                <p:spPr bwMode="auto">
                  <a:xfrm>
                    <a:off x="3949" y="2963"/>
                    <a:ext cx="192" cy="174"/>
                  </a:xfrm>
                  <a:prstGeom prst="rect">
                    <a:avLst/>
                  </a:prstGeom>
                  <a:solidFill>
                    <a:srgbClr val="EAEAEA"/>
                  </a:solidFill>
                  <a:ln w="14288">
                    <a:solidFill>
                      <a:srgbClr val="808080"/>
                    </a:solidFill>
                    <a:miter lim="800000"/>
                    <a:headEnd/>
                    <a:tailEnd/>
                  </a:ln>
                </p:spPr>
                <p:txBody>
                  <a:bodyPr/>
                  <a:lstStyle/>
                  <a:p>
                    <a:endParaRPr lang="en-US"/>
                  </a:p>
                </p:txBody>
              </p:sp>
              <p:sp>
                <p:nvSpPr>
                  <p:cNvPr id="31951" name="Rectangle 57"/>
                  <p:cNvSpPr>
                    <a:spLocks noChangeArrowheads="1"/>
                  </p:cNvSpPr>
                  <p:nvPr/>
                </p:nvSpPr>
                <p:spPr bwMode="auto">
                  <a:xfrm>
                    <a:off x="4018" y="2990"/>
                    <a:ext cx="104" cy="15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r>
                      <a:rPr lang="en-US" sz="1400" b="1">
                        <a:solidFill>
                          <a:srgbClr val="000000"/>
                        </a:solidFill>
                      </a:rPr>
                      <a:t>1</a:t>
                    </a:r>
                    <a:endParaRPr lang="en-US"/>
                  </a:p>
                </p:txBody>
              </p:sp>
              <p:sp>
                <p:nvSpPr>
                  <p:cNvPr id="31952" name="Rectangle 58"/>
                  <p:cNvSpPr>
                    <a:spLocks noChangeArrowheads="1"/>
                  </p:cNvSpPr>
                  <p:nvPr/>
                </p:nvSpPr>
                <p:spPr bwMode="auto">
                  <a:xfrm>
                    <a:off x="4141" y="2963"/>
                    <a:ext cx="192" cy="174"/>
                  </a:xfrm>
                  <a:prstGeom prst="rect">
                    <a:avLst/>
                  </a:prstGeom>
                  <a:solidFill>
                    <a:srgbClr val="EAEAEA"/>
                  </a:solidFill>
                  <a:ln w="14288">
                    <a:solidFill>
                      <a:srgbClr val="808080"/>
                    </a:solidFill>
                    <a:miter lim="800000"/>
                    <a:headEnd/>
                    <a:tailEnd/>
                  </a:ln>
                </p:spPr>
                <p:txBody>
                  <a:bodyPr/>
                  <a:lstStyle/>
                  <a:p>
                    <a:endParaRPr lang="en-US"/>
                  </a:p>
                </p:txBody>
              </p:sp>
              <p:sp>
                <p:nvSpPr>
                  <p:cNvPr id="31953" name="Rectangle 59"/>
                  <p:cNvSpPr>
                    <a:spLocks noChangeArrowheads="1"/>
                  </p:cNvSpPr>
                  <p:nvPr/>
                </p:nvSpPr>
                <p:spPr bwMode="auto">
                  <a:xfrm>
                    <a:off x="4209" y="2990"/>
                    <a:ext cx="104" cy="15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r>
                      <a:rPr lang="en-US" sz="1400" b="1">
                        <a:solidFill>
                          <a:srgbClr val="000000"/>
                        </a:solidFill>
                      </a:rPr>
                      <a:t>2</a:t>
                    </a:r>
                    <a:endParaRPr lang="en-US"/>
                  </a:p>
                </p:txBody>
              </p:sp>
              <p:sp>
                <p:nvSpPr>
                  <p:cNvPr id="31954" name="Rectangle 60"/>
                  <p:cNvSpPr>
                    <a:spLocks noChangeArrowheads="1"/>
                  </p:cNvSpPr>
                  <p:nvPr/>
                </p:nvSpPr>
                <p:spPr bwMode="auto">
                  <a:xfrm>
                    <a:off x="4332" y="2963"/>
                    <a:ext cx="192" cy="174"/>
                  </a:xfrm>
                  <a:prstGeom prst="rect">
                    <a:avLst/>
                  </a:prstGeom>
                  <a:solidFill>
                    <a:srgbClr val="EAEAEA"/>
                  </a:solidFill>
                  <a:ln w="14288">
                    <a:solidFill>
                      <a:srgbClr val="808080"/>
                    </a:solidFill>
                    <a:miter lim="800000"/>
                    <a:headEnd/>
                    <a:tailEnd/>
                  </a:ln>
                </p:spPr>
                <p:txBody>
                  <a:bodyPr/>
                  <a:lstStyle/>
                  <a:p>
                    <a:endParaRPr lang="en-US"/>
                  </a:p>
                </p:txBody>
              </p:sp>
              <p:sp>
                <p:nvSpPr>
                  <p:cNvPr id="31955" name="Rectangle 61"/>
                  <p:cNvSpPr>
                    <a:spLocks noChangeArrowheads="1"/>
                  </p:cNvSpPr>
                  <p:nvPr/>
                </p:nvSpPr>
                <p:spPr bwMode="auto">
                  <a:xfrm>
                    <a:off x="4401" y="2990"/>
                    <a:ext cx="104" cy="15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r>
                      <a:rPr lang="en-US" sz="1400" b="1">
                        <a:solidFill>
                          <a:srgbClr val="000000"/>
                        </a:solidFill>
                      </a:rPr>
                      <a:t>3</a:t>
                    </a:r>
                    <a:endParaRPr lang="en-US"/>
                  </a:p>
                </p:txBody>
              </p:sp>
              <p:sp>
                <p:nvSpPr>
                  <p:cNvPr id="31956" name="Rectangle 62"/>
                  <p:cNvSpPr>
                    <a:spLocks noChangeArrowheads="1"/>
                  </p:cNvSpPr>
                  <p:nvPr/>
                </p:nvSpPr>
                <p:spPr bwMode="auto">
                  <a:xfrm>
                    <a:off x="3949" y="3128"/>
                    <a:ext cx="192" cy="173"/>
                  </a:xfrm>
                  <a:prstGeom prst="rect">
                    <a:avLst/>
                  </a:prstGeom>
                  <a:solidFill>
                    <a:srgbClr val="FFFFFF"/>
                  </a:solidFill>
                  <a:ln w="14288">
                    <a:solidFill>
                      <a:srgbClr val="808080"/>
                    </a:solidFill>
                    <a:miter lim="800000"/>
                    <a:headEnd/>
                    <a:tailEnd/>
                  </a:ln>
                </p:spPr>
                <p:txBody>
                  <a:bodyPr/>
                  <a:lstStyle/>
                  <a:p>
                    <a:endParaRPr lang="en-US"/>
                  </a:p>
                </p:txBody>
              </p:sp>
              <p:sp>
                <p:nvSpPr>
                  <p:cNvPr id="31957" name="Rectangle 63"/>
                  <p:cNvSpPr>
                    <a:spLocks noChangeArrowheads="1"/>
                  </p:cNvSpPr>
                  <p:nvPr/>
                </p:nvSpPr>
                <p:spPr bwMode="auto">
                  <a:xfrm>
                    <a:off x="4141" y="3128"/>
                    <a:ext cx="192" cy="173"/>
                  </a:xfrm>
                  <a:prstGeom prst="rect">
                    <a:avLst/>
                  </a:prstGeom>
                  <a:solidFill>
                    <a:srgbClr val="EAEAEA"/>
                  </a:solidFill>
                  <a:ln w="14288">
                    <a:solidFill>
                      <a:srgbClr val="808080"/>
                    </a:solidFill>
                    <a:miter lim="800000"/>
                    <a:headEnd/>
                    <a:tailEnd/>
                  </a:ln>
                </p:spPr>
                <p:txBody>
                  <a:bodyPr/>
                  <a:lstStyle/>
                  <a:p>
                    <a:endParaRPr lang="en-US"/>
                  </a:p>
                </p:txBody>
              </p:sp>
              <p:sp>
                <p:nvSpPr>
                  <p:cNvPr id="31958" name="Rectangle 64"/>
                  <p:cNvSpPr>
                    <a:spLocks noChangeArrowheads="1"/>
                  </p:cNvSpPr>
                  <p:nvPr/>
                </p:nvSpPr>
                <p:spPr bwMode="auto">
                  <a:xfrm>
                    <a:off x="4209" y="3154"/>
                    <a:ext cx="104" cy="15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r>
                      <a:rPr lang="en-US" sz="1400" b="1">
                        <a:solidFill>
                          <a:srgbClr val="000000"/>
                        </a:solidFill>
                      </a:rPr>
                      <a:t>4</a:t>
                    </a:r>
                    <a:endParaRPr lang="en-US"/>
                  </a:p>
                </p:txBody>
              </p:sp>
              <p:sp>
                <p:nvSpPr>
                  <p:cNvPr id="31959" name="Rectangle 65"/>
                  <p:cNvSpPr>
                    <a:spLocks noChangeArrowheads="1"/>
                  </p:cNvSpPr>
                  <p:nvPr/>
                </p:nvSpPr>
                <p:spPr bwMode="auto">
                  <a:xfrm>
                    <a:off x="4332" y="3128"/>
                    <a:ext cx="192" cy="173"/>
                  </a:xfrm>
                  <a:prstGeom prst="rect">
                    <a:avLst/>
                  </a:prstGeom>
                  <a:solidFill>
                    <a:srgbClr val="EAEAEA"/>
                  </a:solidFill>
                  <a:ln w="14288">
                    <a:solidFill>
                      <a:srgbClr val="808080"/>
                    </a:solidFill>
                    <a:miter lim="800000"/>
                    <a:headEnd/>
                    <a:tailEnd/>
                  </a:ln>
                </p:spPr>
                <p:txBody>
                  <a:bodyPr/>
                  <a:lstStyle/>
                  <a:p>
                    <a:endParaRPr lang="en-US"/>
                  </a:p>
                </p:txBody>
              </p:sp>
              <p:sp>
                <p:nvSpPr>
                  <p:cNvPr id="31960" name="Rectangle 66"/>
                  <p:cNvSpPr>
                    <a:spLocks noChangeArrowheads="1"/>
                  </p:cNvSpPr>
                  <p:nvPr/>
                </p:nvSpPr>
                <p:spPr bwMode="auto">
                  <a:xfrm>
                    <a:off x="4401" y="3154"/>
                    <a:ext cx="104" cy="15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r>
                      <a:rPr lang="en-US" sz="1400" b="1">
                        <a:solidFill>
                          <a:srgbClr val="000000"/>
                        </a:solidFill>
                      </a:rPr>
                      <a:t>5</a:t>
                    </a:r>
                    <a:endParaRPr lang="en-US"/>
                  </a:p>
                </p:txBody>
              </p:sp>
              <p:sp>
                <p:nvSpPr>
                  <p:cNvPr id="31961" name="Rectangle 67"/>
                  <p:cNvSpPr>
                    <a:spLocks noChangeArrowheads="1"/>
                  </p:cNvSpPr>
                  <p:nvPr/>
                </p:nvSpPr>
                <p:spPr bwMode="auto">
                  <a:xfrm>
                    <a:off x="3949" y="3292"/>
                    <a:ext cx="192" cy="173"/>
                  </a:xfrm>
                  <a:prstGeom prst="rect">
                    <a:avLst/>
                  </a:prstGeom>
                  <a:solidFill>
                    <a:srgbClr val="EAEAEA"/>
                  </a:solidFill>
                  <a:ln w="14288">
                    <a:solidFill>
                      <a:srgbClr val="808080"/>
                    </a:solidFill>
                    <a:miter lim="800000"/>
                    <a:headEnd/>
                    <a:tailEnd/>
                  </a:ln>
                </p:spPr>
                <p:txBody>
                  <a:bodyPr/>
                  <a:lstStyle/>
                  <a:p>
                    <a:endParaRPr lang="en-US"/>
                  </a:p>
                </p:txBody>
              </p:sp>
              <p:sp>
                <p:nvSpPr>
                  <p:cNvPr id="31962" name="Rectangle 68"/>
                  <p:cNvSpPr>
                    <a:spLocks noChangeArrowheads="1"/>
                  </p:cNvSpPr>
                  <p:nvPr/>
                </p:nvSpPr>
                <p:spPr bwMode="auto">
                  <a:xfrm>
                    <a:off x="4018" y="3318"/>
                    <a:ext cx="104" cy="15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r>
                      <a:rPr lang="en-US" sz="1400" b="1">
                        <a:solidFill>
                          <a:srgbClr val="000000"/>
                        </a:solidFill>
                      </a:rPr>
                      <a:t>7</a:t>
                    </a:r>
                    <a:endParaRPr lang="en-US"/>
                  </a:p>
                </p:txBody>
              </p:sp>
              <p:sp>
                <p:nvSpPr>
                  <p:cNvPr id="31963" name="Rectangle 69"/>
                  <p:cNvSpPr>
                    <a:spLocks noChangeArrowheads="1"/>
                  </p:cNvSpPr>
                  <p:nvPr/>
                </p:nvSpPr>
                <p:spPr bwMode="auto">
                  <a:xfrm>
                    <a:off x="4141" y="3292"/>
                    <a:ext cx="192" cy="173"/>
                  </a:xfrm>
                  <a:prstGeom prst="rect">
                    <a:avLst/>
                  </a:prstGeom>
                  <a:solidFill>
                    <a:srgbClr val="EAEAEA"/>
                  </a:solidFill>
                  <a:ln w="14288">
                    <a:solidFill>
                      <a:srgbClr val="808080"/>
                    </a:solidFill>
                    <a:miter lim="800000"/>
                    <a:headEnd/>
                    <a:tailEnd/>
                  </a:ln>
                </p:spPr>
                <p:txBody>
                  <a:bodyPr/>
                  <a:lstStyle/>
                  <a:p>
                    <a:endParaRPr lang="en-US"/>
                  </a:p>
                </p:txBody>
              </p:sp>
              <p:sp>
                <p:nvSpPr>
                  <p:cNvPr id="31964" name="Rectangle 70"/>
                  <p:cNvSpPr>
                    <a:spLocks noChangeArrowheads="1"/>
                  </p:cNvSpPr>
                  <p:nvPr/>
                </p:nvSpPr>
                <p:spPr bwMode="auto">
                  <a:xfrm>
                    <a:off x="4209" y="3318"/>
                    <a:ext cx="104" cy="15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r>
                      <a:rPr lang="en-US" sz="1400" b="1">
                        <a:solidFill>
                          <a:srgbClr val="000000"/>
                        </a:solidFill>
                      </a:rPr>
                      <a:t>8</a:t>
                    </a:r>
                    <a:endParaRPr lang="en-US"/>
                  </a:p>
                </p:txBody>
              </p:sp>
              <p:sp>
                <p:nvSpPr>
                  <p:cNvPr id="31965" name="Rectangle 71"/>
                  <p:cNvSpPr>
                    <a:spLocks noChangeArrowheads="1"/>
                  </p:cNvSpPr>
                  <p:nvPr/>
                </p:nvSpPr>
                <p:spPr bwMode="auto">
                  <a:xfrm>
                    <a:off x="4332" y="3292"/>
                    <a:ext cx="192" cy="173"/>
                  </a:xfrm>
                  <a:prstGeom prst="rect">
                    <a:avLst/>
                  </a:prstGeom>
                  <a:solidFill>
                    <a:srgbClr val="FFFFFF"/>
                  </a:solidFill>
                  <a:ln w="14288">
                    <a:solidFill>
                      <a:srgbClr val="808080"/>
                    </a:solidFill>
                    <a:miter lim="800000"/>
                    <a:headEnd/>
                    <a:tailEnd/>
                  </a:ln>
                </p:spPr>
                <p:txBody>
                  <a:bodyPr/>
                  <a:lstStyle/>
                  <a:p>
                    <a:endParaRPr lang="en-US"/>
                  </a:p>
                </p:txBody>
              </p:sp>
              <p:sp>
                <p:nvSpPr>
                  <p:cNvPr id="31966" name="Rectangle 72"/>
                  <p:cNvSpPr>
                    <a:spLocks noChangeArrowheads="1"/>
                  </p:cNvSpPr>
                  <p:nvPr/>
                </p:nvSpPr>
                <p:spPr bwMode="auto">
                  <a:xfrm>
                    <a:off x="4333" y="3290"/>
                    <a:ext cx="192" cy="174"/>
                  </a:xfrm>
                  <a:prstGeom prst="rect">
                    <a:avLst/>
                  </a:prstGeom>
                  <a:solidFill>
                    <a:srgbClr val="EAEAEA"/>
                  </a:solidFill>
                  <a:ln w="14288">
                    <a:solidFill>
                      <a:srgbClr val="808080"/>
                    </a:solidFill>
                    <a:miter lim="800000"/>
                    <a:headEnd/>
                    <a:tailEnd/>
                  </a:ln>
                </p:spPr>
                <p:txBody>
                  <a:bodyPr/>
                  <a:lstStyle/>
                  <a:p>
                    <a:endParaRPr lang="en-US"/>
                  </a:p>
                </p:txBody>
              </p:sp>
              <p:sp>
                <p:nvSpPr>
                  <p:cNvPr id="31967" name="Rectangle 73"/>
                  <p:cNvSpPr>
                    <a:spLocks noChangeArrowheads="1"/>
                  </p:cNvSpPr>
                  <p:nvPr/>
                </p:nvSpPr>
                <p:spPr bwMode="auto">
                  <a:xfrm>
                    <a:off x="4401" y="3317"/>
                    <a:ext cx="104" cy="15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r>
                      <a:rPr lang="en-US" sz="1400" b="1">
                        <a:solidFill>
                          <a:srgbClr val="000000"/>
                        </a:solidFill>
                      </a:rPr>
                      <a:t>6</a:t>
                    </a:r>
                    <a:endParaRPr lang="en-US"/>
                  </a:p>
                </p:txBody>
              </p:sp>
            </p:grpSp>
            <p:grpSp>
              <p:nvGrpSpPr>
                <p:cNvPr id="31929" name="Group 94"/>
                <p:cNvGrpSpPr>
                  <a:grpSpLocks/>
                </p:cNvGrpSpPr>
                <p:nvPr/>
              </p:nvGrpSpPr>
              <p:grpSpPr bwMode="auto">
                <a:xfrm>
                  <a:off x="4823" y="2936"/>
                  <a:ext cx="630" cy="548"/>
                  <a:chOff x="4823" y="2936"/>
                  <a:chExt cx="630" cy="548"/>
                </a:xfrm>
              </p:grpSpPr>
              <p:sp>
                <p:nvSpPr>
                  <p:cNvPr id="31930" name="Rectangle 75"/>
                  <p:cNvSpPr>
                    <a:spLocks noChangeArrowheads="1"/>
                  </p:cNvSpPr>
                  <p:nvPr/>
                </p:nvSpPr>
                <p:spPr bwMode="auto">
                  <a:xfrm>
                    <a:off x="4823" y="2936"/>
                    <a:ext cx="630" cy="548"/>
                  </a:xfrm>
                  <a:prstGeom prst="rect">
                    <a:avLst/>
                  </a:prstGeom>
                  <a:solidFill>
                    <a:srgbClr val="000000"/>
                  </a:solidFill>
                  <a:ln w="4763">
                    <a:solidFill>
                      <a:srgbClr val="000000"/>
                    </a:solidFill>
                    <a:miter lim="800000"/>
                    <a:headEnd/>
                    <a:tailEnd/>
                  </a:ln>
                </p:spPr>
                <p:txBody>
                  <a:bodyPr/>
                  <a:lstStyle/>
                  <a:p>
                    <a:endParaRPr lang="en-US"/>
                  </a:p>
                </p:txBody>
              </p:sp>
              <p:sp>
                <p:nvSpPr>
                  <p:cNvPr id="31931" name="Rectangle 76"/>
                  <p:cNvSpPr>
                    <a:spLocks noChangeArrowheads="1"/>
                  </p:cNvSpPr>
                  <p:nvPr/>
                </p:nvSpPr>
                <p:spPr bwMode="auto">
                  <a:xfrm>
                    <a:off x="4851" y="2963"/>
                    <a:ext cx="192" cy="174"/>
                  </a:xfrm>
                  <a:prstGeom prst="rect">
                    <a:avLst/>
                  </a:prstGeom>
                  <a:solidFill>
                    <a:srgbClr val="EAEAEA"/>
                  </a:solidFill>
                  <a:ln w="14288">
                    <a:solidFill>
                      <a:srgbClr val="808080"/>
                    </a:solidFill>
                    <a:miter lim="800000"/>
                    <a:headEnd/>
                    <a:tailEnd/>
                  </a:ln>
                </p:spPr>
                <p:txBody>
                  <a:bodyPr/>
                  <a:lstStyle/>
                  <a:p>
                    <a:endParaRPr lang="en-US"/>
                  </a:p>
                </p:txBody>
              </p:sp>
              <p:sp>
                <p:nvSpPr>
                  <p:cNvPr id="31932" name="Rectangle 77"/>
                  <p:cNvSpPr>
                    <a:spLocks noChangeArrowheads="1"/>
                  </p:cNvSpPr>
                  <p:nvPr/>
                </p:nvSpPr>
                <p:spPr bwMode="auto">
                  <a:xfrm>
                    <a:off x="4919" y="2990"/>
                    <a:ext cx="104" cy="15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r>
                      <a:rPr lang="en-US" sz="1400" b="1">
                        <a:solidFill>
                          <a:srgbClr val="000000"/>
                        </a:solidFill>
                      </a:rPr>
                      <a:t>1</a:t>
                    </a:r>
                    <a:endParaRPr lang="en-US"/>
                  </a:p>
                </p:txBody>
              </p:sp>
              <p:sp>
                <p:nvSpPr>
                  <p:cNvPr id="31933" name="Rectangle 78"/>
                  <p:cNvSpPr>
                    <a:spLocks noChangeArrowheads="1"/>
                  </p:cNvSpPr>
                  <p:nvPr/>
                </p:nvSpPr>
                <p:spPr bwMode="auto">
                  <a:xfrm>
                    <a:off x="5042" y="2963"/>
                    <a:ext cx="192" cy="174"/>
                  </a:xfrm>
                  <a:prstGeom prst="rect">
                    <a:avLst/>
                  </a:prstGeom>
                  <a:solidFill>
                    <a:srgbClr val="FFFFFF"/>
                  </a:solidFill>
                  <a:ln w="14288">
                    <a:solidFill>
                      <a:srgbClr val="808080"/>
                    </a:solidFill>
                    <a:miter lim="800000"/>
                    <a:headEnd/>
                    <a:tailEnd/>
                  </a:ln>
                </p:spPr>
                <p:txBody>
                  <a:bodyPr/>
                  <a:lstStyle/>
                  <a:p>
                    <a:endParaRPr lang="en-US"/>
                  </a:p>
                </p:txBody>
              </p:sp>
              <p:sp>
                <p:nvSpPr>
                  <p:cNvPr id="31934" name="Rectangle 79"/>
                  <p:cNvSpPr>
                    <a:spLocks noChangeArrowheads="1"/>
                  </p:cNvSpPr>
                  <p:nvPr/>
                </p:nvSpPr>
                <p:spPr bwMode="auto">
                  <a:xfrm>
                    <a:off x="5233" y="2963"/>
                    <a:ext cx="192" cy="174"/>
                  </a:xfrm>
                  <a:prstGeom prst="rect">
                    <a:avLst/>
                  </a:prstGeom>
                  <a:solidFill>
                    <a:srgbClr val="EAEAEA"/>
                  </a:solidFill>
                  <a:ln w="14288">
                    <a:solidFill>
                      <a:srgbClr val="808080"/>
                    </a:solidFill>
                    <a:miter lim="800000"/>
                    <a:headEnd/>
                    <a:tailEnd/>
                  </a:ln>
                </p:spPr>
                <p:txBody>
                  <a:bodyPr/>
                  <a:lstStyle/>
                  <a:p>
                    <a:endParaRPr lang="en-US"/>
                  </a:p>
                </p:txBody>
              </p:sp>
              <p:sp>
                <p:nvSpPr>
                  <p:cNvPr id="31935" name="Rectangle 80"/>
                  <p:cNvSpPr>
                    <a:spLocks noChangeArrowheads="1"/>
                  </p:cNvSpPr>
                  <p:nvPr/>
                </p:nvSpPr>
                <p:spPr bwMode="auto">
                  <a:xfrm>
                    <a:off x="5302" y="2990"/>
                    <a:ext cx="104" cy="15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r>
                      <a:rPr lang="en-US" sz="1400" b="1">
                        <a:solidFill>
                          <a:srgbClr val="000000"/>
                        </a:solidFill>
                      </a:rPr>
                      <a:t>3</a:t>
                    </a:r>
                    <a:endParaRPr lang="en-US"/>
                  </a:p>
                </p:txBody>
              </p:sp>
              <p:sp>
                <p:nvSpPr>
                  <p:cNvPr id="31936" name="Rectangle 81"/>
                  <p:cNvSpPr>
                    <a:spLocks noChangeArrowheads="1"/>
                  </p:cNvSpPr>
                  <p:nvPr/>
                </p:nvSpPr>
                <p:spPr bwMode="auto">
                  <a:xfrm>
                    <a:off x="4851" y="3128"/>
                    <a:ext cx="192" cy="173"/>
                  </a:xfrm>
                  <a:prstGeom prst="rect">
                    <a:avLst/>
                  </a:prstGeom>
                  <a:solidFill>
                    <a:srgbClr val="EAEAEA"/>
                  </a:solidFill>
                  <a:ln w="14288">
                    <a:solidFill>
                      <a:srgbClr val="808080"/>
                    </a:solidFill>
                    <a:miter lim="800000"/>
                    <a:headEnd/>
                    <a:tailEnd/>
                  </a:ln>
                </p:spPr>
                <p:txBody>
                  <a:bodyPr/>
                  <a:lstStyle/>
                  <a:p>
                    <a:endParaRPr lang="en-US"/>
                  </a:p>
                </p:txBody>
              </p:sp>
              <p:sp>
                <p:nvSpPr>
                  <p:cNvPr id="31937" name="Rectangle 82"/>
                  <p:cNvSpPr>
                    <a:spLocks noChangeArrowheads="1"/>
                  </p:cNvSpPr>
                  <p:nvPr/>
                </p:nvSpPr>
                <p:spPr bwMode="auto">
                  <a:xfrm>
                    <a:off x="4919" y="3154"/>
                    <a:ext cx="104" cy="15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r>
                      <a:rPr lang="en-US" sz="1400" b="1">
                        <a:solidFill>
                          <a:srgbClr val="000000"/>
                        </a:solidFill>
                      </a:rPr>
                      <a:t>4</a:t>
                    </a:r>
                    <a:endParaRPr lang="en-US"/>
                  </a:p>
                </p:txBody>
              </p:sp>
              <p:sp>
                <p:nvSpPr>
                  <p:cNvPr id="31938" name="Rectangle 83"/>
                  <p:cNvSpPr>
                    <a:spLocks noChangeArrowheads="1"/>
                  </p:cNvSpPr>
                  <p:nvPr/>
                </p:nvSpPr>
                <p:spPr bwMode="auto">
                  <a:xfrm>
                    <a:off x="5042" y="3128"/>
                    <a:ext cx="192" cy="173"/>
                  </a:xfrm>
                  <a:prstGeom prst="rect">
                    <a:avLst/>
                  </a:prstGeom>
                  <a:solidFill>
                    <a:srgbClr val="EAEAEA"/>
                  </a:solidFill>
                  <a:ln w="14288">
                    <a:solidFill>
                      <a:srgbClr val="808080"/>
                    </a:solidFill>
                    <a:miter lim="800000"/>
                    <a:headEnd/>
                    <a:tailEnd/>
                  </a:ln>
                </p:spPr>
                <p:txBody>
                  <a:bodyPr/>
                  <a:lstStyle/>
                  <a:p>
                    <a:endParaRPr lang="en-US"/>
                  </a:p>
                </p:txBody>
              </p:sp>
              <p:sp>
                <p:nvSpPr>
                  <p:cNvPr id="31939" name="Rectangle 84"/>
                  <p:cNvSpPr>
                    <a:spLocks noChangeArrowheads="1"/>
                  </p:cNvSpPr>
                  <p:nvPr/>
                </p:nvSpPr>
                <p:spPr bwMode="auto">
                  <a:xfrm>
                    <a:off x="5110" y="3154"/>
                    <a:ext cx="104" cy="15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r>
                      <a:rPr lang="en-US" sz="1400" b="1">
                        <a:solidFill>
                          <a:srgbClr val="000000"/>
                        </a:solidFill>
                      </a:rPr>
                      <a:t>2</a:t>
                    </a:r>
                    <a:endParaRPr lang="en-US"/>
                  </a:p>
                </p:txBody>
              </p:sp>
              <p:sp>
                <p:nvSpPr>
                  <p:cNvPr id="31940" name="Rectangle 85"/>
                  <p:cNvSpPr>
                    <a:spLocks noChangeArrowheads="1"/>
                  </p:cNvSpPr>
                  <p:nvPr/>
                </p:nvSpPr>
                <p:spPr bwMode="auto">
                  <a:xfrm>
                    <a:off x="5233" y="3128"/>
                    <a:ext cx="192" cy="173"/>
                  </a:xfrm>
                  <a:prstGeom prst="rect">
                    <a:avLst/>
                  </a:prstGeom>
                  <a:solidFill>
                    <a:srgbClr val="EAEAEA"/>
                  </a:solidFill>
                  <a:ln w="14288">
                    <a:solidFill>
                      <a:srgbClr val="808080"/>
                    </a:solidFill>
                    <a:miter lim="800000"/>
                    <a:headEnd/>
                    <a:tailEnd/>
                  </a:ln>
                </p:spPr>
                <p:txBody>
                  <a:bodyPr/>
                  <a:lstStyle/>
                  <a:p>
                    <a:endParaRPr lang="en-US"/>
                  </a:p>
                </p:txBody>
              </p:sp>
              <p:sp>
                <p:nvSpPr>
                  <p:cNvPr id="31941" name="Rectangle 86"/>
                  <p:cNvSpPr>
                    <a:spLocks noChangeArrowheads="1"/>
                  </p:cNvSpPr>
                  <p:nvPr/>
                </p:nvSpPr>
                <p:spPr bwMode="auto">
                  <a:xfrm>
                    <a:off x="5302" y="3154"/>
                    <a:ext cx="104" cy="15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r>
                      <a:rPr lang="en-US" sz="1400" b="1">
                        <a:solidFill>
                          <a:srgbClr val="000000"/>
                        </a:solidFill>
                      </a:rPr>
                      <a:t>5</a:t>
                    </a:r>
                    <a:endParaRPr lang="en-US"/>
                  </a:p>
                </p:txBody>
              </p:sp>
              <p:sp>
                <p:nvSpPr>
                  <p:cNvPr id="31942" name="Rectangle 87"/>
                  <p:cNvSpPr>
                    <a:spLocks noChangeArrowheads="1"/>
                  </p:cNvSpPr>
                  <p:nvPr/>
                </p:nvSpPr>
                <p:spPr bwMode="auto">
                  <a:xfrm>
                    <a:off x="4851" y="3292"/>
                    <a:ext cx="192" cy="173"/>
                  </a:xfrm>
                  <a:prstGeom prst="rect">
                    <a:avLst/>
                  </a:prstGeom>
                  <a:solidFill>
                    <a:srgbClr val="EAEAEA"/>
                  </a:solidFill>
                  <a:ln w="14288">
                    <a:solidFill>
                      <a:srgbClr val="808080"/>
                    </a:solidFill>
                    <a:miter lim="800000"/>
                    <a:headEnd/>
                    <a:tailEnd/>
                  </a:ln>
                </p:spPr>
                <p:txBody>
                  <a:bodyPr/>
                  <a:lstStyle/>
                  <a:p>
                    <a:endParaRPr lang="en-US"/>
                  </a:p>
                </p:txBody>
              </p:sp>
              <p:sp>
                <p:nvSpPr>
                  <p:cNvPr id="31943" name="Rectangle 88"/>
                  <p:cNvSpPr>
                    <a:spLocks noChangeArrowheads="1"/>
                  </p:cNvSpPr>
                  <p:nvPr/>
                </p:nvSpPr>
                <p:spPr bwMode="auto">
                  <a:xfrm>
                    <a:off x="4919" y="3318"/>
                    <a:ext cx="104" cy="15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r>
                      <a:rPr lang="en-US" sz="1400" b="1">
                        <a:solidFill>
                          <a:srgbClr val="000000"/>
                        </a:solidFill>
                      </a:rPr>
                      <a:t>7</a:t>
                    </a:r>
                    <a:endParaRPr lang="en-US"/>
                  </a:p>
                </p:txBody>
              </p:sp>
              <p:sp>
                <p:nvSpPr>
                  <p:cNvPr id="31944" name="Rectangle 89"/>
                  <p:cNvSpPr>
                    <a:spLocks noChangeArrowheads="1"/>
                  </p:cNvSpPr>
                  <p:nvPr/>
                </p:nvSpPr>
                <p:spPr bwMode="auto">
                  <a:xfrm>
                    <a:off x="5042" y="3292"/>
                    <a:ext cx="192" cy="173"/>
                  </a:xfrm>
                  <a:prstGeom prst="rect">
                    <a:avLst/>
                  </a:prstGeom>
                  <a:solidFill>
                    <a:srgbClr val="EAEAEA"/>
                  </a:solidFill>
                  <a:ln w="14288">
                    <a:solidFill>
                      <a:srgbClr val="808080"/>
                    </a:solidFill>
                    <a:miter lim="800000"/>
                    <a:headEnd/>
                    <a:tailEnd/>
                  </a:ln>
                </p:spPr>
                <p:txBody>
                  <a:bodyPr/>
                  <a:lstStyle/>
                  <a:p>
                    <a:endParaRPr lang="en-US"/>
                  </a:p>
                </p:txBody>
              </p:sp>
              <p:sp>
                <p:nvSpPr>
                  <p:cNvPr id="31945" name="Rectangle 90"/>
                  <p:cNvSpPr>
                    <a:spLocks noChangeArrowheads="1"/>
                  </p:cNvSpPr>
                  <p:nvPr/>
                </p:nvSpPr>
                <p:spPr bwMode="auto">
                  <a:xfrm>
                    <a:off x="5110" y="3318"/>
                    <a:ext cx="104" cy="15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r>
                      <a:rPr lang="en-US" sz="1400" b="1">
                        <a:solidFill>
                          <a:srgbClr val="000000"/>
                        </a:solidFill>
                      </a:rPr>
                      <a:t>8</a:t>
                    </a:r>
                    <a:endParaRPr lang="en-US"/>
                  </a:p>
                </p:txBody>
              </p:sp>
              <p:sp>
                <p:nvSpPr>
                  <p:cNvPr id="31946" name="Rectangle 91"/>
                  <p:cNvSpPr>
                    <a:spLocks noChangeArrowheads="1"/>
                  </p:cNvSpPr>
                  <p:nvPr/>
                </p:nvSpPr>
                <p:spPr bwMode="auto">
                  <a:xfrm>
                    <a:off x="5233" y="3292"/>
                    <a:ext cx="192" cy="173"/>
                  </a:xfrm>
                  <a:prstGeom prst="rect">
                    <a:avLst/>
                  </a:prstGeom>
                  <a:solidFill>
                    <a:srgbClr val="FFFFFF"/>
                  </a:solidFill>
                  <a:ln w="14288">
                    <a:solidFill>
                      <a:srgbClr val="808080"/>
                    </a:solidFill>
                    <a:miter lim="800000"/>
                    <a:headEnd/>
                    <a:tailEnd/>
                  </a:ln>
                </p:spPr>
                <p:txBody>
                  <a:bodyPr/>
                  <a:lstStyle/>
                  <a:p>
                    <a:endParaRPr lang="en-US"/>
                  </a:p>
                </p:txBody>
              </p:sp>
              <p:sp>
                <p:nvSpPr>
                  <p:cNvPr id="31947" name="Rectangle 92"/>
                  <p:cNvSpPr>
                    <a:spLocks noChangeArrowheads="1"/>
                  </p:cNvSpPr>
                  <p:nvPr/>
                </p:nvSpPr>
                <p:spPr bwMode="auto">
                  <a:xfrm>
                    <a:off x="5234" y="3290"/>
                    <a:ext cx="192" cy="174"/>
                  </a:xfrm>
                  <a:prstGeom prst="rect">
                    <a:avLst/>
                  </a:prstGeom>
                  <a:solidFill>
                    <a:srgbClr val="EAEAEA"/>
                  </a:solidFill>
                  <a:ln w="14288">
                    <a:solidFill>
                      <a:srgbClr val="808080"/>
                    </a:solidFill>
                    <a:miter lim="800000"/>
                    <a:headEnd/>
                    <a:tailEnd/>
                  </a:ln>
                </p:spPr>
                <p:txBody>
                  <a:bodyPr/>
                  <a:lstStyle/>
                  <a:p>
                    <a:endParaRPr lang="en-US"/>
                  </a:p>
                </p:txBody>
              </p:sp>
              <p:sp>
                <p:nvSpPr>
                  <p:cNvPr id="31948" name="Rectangle 93"/>
                  <p:cNvSpPr>
                    <a:spLocks noChangeArrowheads="1"/>
                  </p:cNvSpPr>
                  <p:nvPr/>
                </p:nvSpPr>
                <p:spPr bwMode="auto">
                  <a:xfrm>
                    <a:off x="5302" y="3317"/>
                    <a:ext cx="104" cy="15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r>
                      <a:rPr lang="en-US" sz="1400" b="1">
                        <a:solidFill>
                          <a:srgbClr val="000000"/>
                        </a:solidFill>
                      </a:rPr>
                      <a:t>6</a:t>
                    </a:r>
                    <a:endParaRPr lang="en-US"/>
                  </a:p>
                </p:txBody>
              </p:sp>
            </p:grpSp>
          </p:grpSp>
          <p:grpSp>
            <p:nvGrpSpPr>
              <p:cNvPr id="31848" name="Group 135"/>
              <p:cNvGrpSpPr>
                <a:grpSpLocks/>
              </p:cNvGrpSpPr>
              <p:nvPr/>
            </p:nvGrpSpPr>
            <p:grpSpPr bwMode="auto">
              <a:xfrm>
                <a:off x="2575" y="3632"/>
                <a:ext cx="1511" cy="548"/>
                <a:chOff x="2575" y="3632"/>
                <a:chExt cx="1511" cy="548"/>
              </a:xfrm>
            </p:grpSpPr>
            <p:grpSp>
              <p:nvGrpSpPr>
                <p:cNvPr id="31888" name="Group 115"/>
                <p:cNvGrpSpPr>
                  <a:grpSpLocks/>
                </p:cNvGrpSpPr>
                <p:nvPr/>
              </p:nvGrpSpPr>
              <p:grpSpPr bwMode="auto">
                <a:xfrm>
                  <a:off x="3457" y="3632"/>
                  <a:ext cx="629" cy="548"/>
                  <a:chOff x="3457" y="3632"/>
                  <a:chExt cx="629" cy="548"/>
                </a:xfrm>
              </p:grpSpPr>
              <p:sp>
                <p:nvSpPr>
                  <p:cNvPr id="31908" name="Rectangle 96"/>
                  <p:cNvSpPr>
                    <a:spLocks noChangeArrowheads="1"/>
                  </p:cNvSpPr>
                  <p:nvPr/>
                </p:nvSpPr>
                <p:spPr bwMode="auto">
                  <a:xfrm>
                    <a:off x="3457" y="3632"/>
                    <a:ext cx="629" cy="548"/>
                  </a:xfrm>
                  <a:prstGeom prst="rect">
                    <a:avLst/>
                  </a:prstGeom>
                  <a:solidFill>
                    <a:srgbClr val="000000"/>
                  </a:solidFill>
                  <a:ln w="4763">
                    <a:solidFill>
                      <a:srgbClr val="000000"/>
                    </a:solidFill>
                    <a:miter lim="800000"/>
                    <a:headEnd/>
                    <a:tailEnd/>
                  </a:ln>
                </p:spPr>
                <p:txBody>
                  <a:bodyPr/>
                  <a:lstStyle/>
                  <a:p>
                    <a:endParaRPr lang="en-US"/>
                  </a:p>
                </p:txBody>
              </p:sp>
              <p:sp>
                <p:nvSpPr>
                  <p:cNvPr id="31909" name="Rectangle 97"/>
                  <p:cNvSpPr>
                    <a:spLocks noChangeArrowheads="1"/>
                  </p:cNvSpPr>
                  <p:nvPr/>
                </p:nvSpPr>
                <p:spPr bwMode="auto">
                  <a:xfrm>
                    <a:off x="3484" y="3660"/>
                    <a:ext cx="192" cy="173"/>
                  </a:xfrm>
                  <a:prstGeom prst="rect">
                    <a:avLst/>
                  </a:prstGeom>
                  <a:solidFill>
                    <a:srgbClr val="EAEAEA"/>
                  </a:solidFill>
                  <a:ln w="14288">
                    <a:solidFill>
                      <a:srgbClr val="808080"/>
                    </a:solidFill>
                    <a:miter lim="800000"/>
                    <a:headEnd/>
                    <a:tailEnd/>
                  </a:ln>
                </p:spPr>
                <p:txBody>
                  <a:bodyPr/>
                  <a:lstStyle/>
                  <a:p>
                    <a:endParaRPr lang="en-US"/>
                  </a:p>
                </p:txBody>
              </p:sp>
              <p:sp>
                <p:nvSpPr>
                  <p:cNvPr id="31910" name="Rectangle 98"/>
                  <p:cNvSpPr>
                    <a:spLocks noChangeArrowheads="1"/>
                  </p:cNvSpPr>
                  <p:nvPr/>
                </p:nvSpPr>
                <p:spPr bwMode="auto">
                  <a:xfrm>
                    <a:off x="3552" y="3686"/>
                    <a:ext cx="104" cy="15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r>
                      <a:rPr lang="en-US" sz="1400" b="1">
                        <a:solidFill>
                          <a:srgbClr val="000000"/>
                        </a:solidFill>
                      </a:rPr>
                      <a:t>1</a:t>
                    </a:r>
                    <a:endParaRPr lang="en-US"/>
                  </a:p>
                </p:txBody>
              </p:sp>
              <p:sp>
                <p:nvSpPr>
                  <p:cNvPr id="31911" name="Rectangle 99"/>
                  <p:cNvSpPr>
                    <a:spLocks noChangeArrowheads="1"/>
                  </p:cNvSpPr>
                  <p:nvPr/>
                </p:nvSpPr>
                <p:spPr bwMode="auto">
                  <a:xfrm>
                    <a:off x="3675" y="3660"/>
                    <a:ext cx="192" cy="173"/>
                  </a:xfrm>
                  <a:prstGeom prst="rect">
                    <a:avLst/>
                  </a:prstGeom>
                  <a:solidFill>
                    <a:srgbClr val="EAEAEA"/>
                  </a:solidFill>
                  <a:ln w="14288">
                    <a:solidFill>
                      <a:srgbClr val="808080"/>
                    </a:solidFill>
                    <a:miter lim="800000"/>
                    <a:headEnd/>
                    <a:tailEnd/>
                  </a:ln>
                </p:spPr>
                <p:txBody>
                  <a:bodyPr/>
                  <a:lstStyle/>
                  <a:p>
                    <a:endParaRPr lang="en-US"/>
                  </a:p>
                </p:txBody>
              </p:sp>
              <p:sp>
                <p:nvSpPr>
                  <p:cNvPr id="31912" name="Rectangle 100"/>
                  <p:cNvSpPr>
                    <a:spLocks noChangeArrowheads="1"/>
                  </p:cNvSpPr>
                  <p:nvPr/>
                </p:nvSpPr>
                <p:spPr bwMode="auto">
                  <a:xfrm>
                    <a:off x="3744" y="3686"/>
                    <a:ext cx="104" cy="15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r>
                      <a:rPr lang="en-US" sz="1400" b="1">
                        <a:solidFill>
                          <a:srgbClr val="000000"/>
                        </a:solidFill>
                      </a:rPr>
                      <a:t>2</a:t>
                    </a:r>
                    <a:endParaRPr lang="en-US"/>
                  </a:p>
                </p:txBody>
              </p:sp>
              <p:sp>
                <p:nvSpPr>
                  <p:cNvPr id="31913" name="Rectangle 101"/>
                  <p:cNvSpPr>
                    <a:spLocks noChangeArrowheads="1"/>
                  </p:cNvSpPr>
                  <p:nvPr/>
                </p:nvSpPr>
                <p:spPr bwMode="auto">
                  <a:xfrm>
                    <a:off x="3867" y="3660"/>
                    <a:ext cx="192" cy="173"/>
                  </a:xfrm>
                  <a:prstGeom prst="rect">
                    <a:avLst/>
                  </a:prstGeom>
                  <a:solidFill>
                    <a:srgbClr val="FFFFFF"/>
                  </a:solidFill>
                  <a:ln w="14288">
                    <a:solidFill>
                      <a:srgbClr val="808080"/>
                    </a:solidFill>
                    <a:miter lim="800000"/>
                    <a:headEnd/>
                    <a:tailEnd/>
                  </a:ln>
                </p:spPr>
                <p:txBody>
                  <a:bodyPr/>
                  <a:lstStyle/>
                  <a:p>
                    <a:endParaRPr lang="en-US"/>
                  </a:p>
                </p:txBody>
              </p:sp>
              <p:sp>
                <p:nvSpPr>
                  <p:cNvPr id="31914" name="Rectangle 102"/>
                  <p:cNvSpPr>
                    <a:spLocks noChangeArrowheads="1"/>
                  </p:cNvSpPr>
                  <p:nvPr/>
                </p:nvSpPr>
                <p:spPr bwMode="auto">
                  <a:xfrm>
                    <a:off x="3484" y="3824"/>
                    <a:ext cx="192" cy="173"/>
                  </a:xfrm>
                  <a:prstGeom prst="rect">
                    <a:avLst/>
                  </a:prstGeom>
                  <a:solidFill>
                    <a:srgbClr val="EAEAEA"/>
                  </a:solidFill>
                  <a:ln w="14288">
                    <a:solidFill>
                      <a:srgbClr val="808080"/>
                    </a:solidFill>
                    <a:miter lim="800000"/>
                    <a:headEnd/>
                    <a:tailEnd/>
                  </a:ln>
                </p:spPr>
                <p:txBody>
                  <a:bodyPr/>
                  <a:lstStyle/>
                  <a:p>
                    <a:endParaRPr lang="en-US"/>
                  </a:p>
                </p:txBody>
              </p:sp>
              <p:sp>
                <p:nvSpPr>
                  <p:cNvPr id="31915" name="Rectangle 103"/>
                  <p:cNvSpPr>
                    <a:spLocks noChangeArrowheads="1"/>
                  </p:cNvSpPr>
                  <p:nvPr/>
                </p:nvSpPr>
                <p:spPr bwMode="auto">
                  <a:xfrm>
                    <a:off x="3552" y="3850"/>
                    <a:ext cx="104" cy="15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r>
                      <a:rPr lang="en-US" sz="1400" b="1">
                        <a:solidFill>
                          <a:srgbClr val="000000"/>
                        </a:solidFill>
                      </a:rPr>
                      <a:t>4</a:t>
                    </a:r>
                    <a:endParaRPr lang="en-US"/>
                  </a:p>
                </p:txBody>
              </p:sp>
              <p:sp>
                <p:nvSpPr>
                  <p:cNvPr id="31916" name="Rectangle 104"/>
                  <p:cNvSpPr>
                    <a:spLocks noChangeArrowheads="1"/>
                  </p:cNvSpPr>
                  <p:nvPr/>
                </p:nvSpPr>
                <p:spPr bwMode="auto">
                  <a:xfrm>
                    <a:off x="3675" y="3824"/>
                    <a:ext cx="192" cy="173"/>
                  </a:xfrm>
                  <a:prstGeom prst="rect">
                    <a:avLst/>
                  </a:prstGeom>
                  <a:solidFill>
                    <a:srgbClr val="EAEAEA"/>
                  </a:solidFill>
                  <a:ln w="14288">
                    <a:solidFill>
                      <a:srgbClr val="808080"/>
                    </a:solidFill>
                    <a:miter lim="800000"/>
                    <a:headEnd/>
                    <a:tailEnd/>
                  </a:ln>
                </p:spPr>
                <p:txBody>
                  <a:bodyPr/>
                  <a:lstStyle/>
                  <a:p>
                    <a:endParaRPr lang="en-US"/>
                  </a:p>
                </p:txBody>
              </p:sp>
              <p:sp>
                <p:nvSpPr>
                  <p:cNvPr id="31917" name="Rectangle 105"/>
                  <p:cNvSpPr>
                    <a:spLocks noChangeArrowheads="1"/>
                  </p:cNvSpPr>
                  <p:nvPr/>
                </p:nvSpPr>
                <p:spPr bwMode="auto">
                  <a:xfrm>
                    <a:off x="3744" y="3850"/>
                    <a:ext cx="104" cy="15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r>
                      <a:rPr lang="en-US" sz="1400" b="1">
                        <a:solidFill>
                          <a:srgbClr val="000000"/>
                        </a:solidFill>
                      </a:rPr>
                      <a:t>5</a:t>
                    </a:r>
                    <a:endParaRPr lang="en-US"/>
                  </a:p>
                </p:txBody>
              </p:sp>
              <p:sp>
                <p:nvSpPr>
                  <p:cNvPr id="31918" name="Rectangle 106"/>
                  <p:cNvSpPr>
                    <a:spLocks noChangeArrowheads="1"/>
                  </p:cNvSpPr>
                  <p:nvPr/>
                </p:nvSpPr>
                <p:spPr bwMode="auto">
                  <a:xfrm>
                    <a:off x="3867" y="3824"/>
                    <a:ext cx="192" cy="173"/>
                  </a:xfrm>
                  <a:prstGeom prst="rect">
                    <a:avLst/>
                  </a:prstGeom>
                  <a:solidFill>
                    <a:srgbClr val="EAEAEA"/>
                  </a:solidFill>
                  <a:ln w="14288">
                    <a:solidFill>
                      <a:srgbClr val="808080"/>
                    </a:solidFill>
                    <a:miter lim="800000"/>
                    <a:headEnd/>
                    <a:tailEnd/>
                  </a:ln>
                </p:spPr>
                <p:txBody>
                  <a:bodyPr/>
                  <a:lstStyle/>
                  <a:p>
                    <a:endParaRPr lang="en-US"/>
                  </a:p>
                </p:txBody>
              </p:sp>
              <p:sp>
                <p:nvSpPr>
                  <p:cNvPr id="31919" name="Rectangle 107"/>
                  <p:cNvSpPr>
                    <a:spLocks noChangeArrowheads="1"/>
                  </p:cNvSpPr>
                  <p:nvPr/>
                </p:nvSpPr>
                <p:spPr bwMode="auto">
                  <a:xfrm>
                    <a:off x="3935" y="3850"/>
                    <a:ext cx="104" cy="15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r>
                      <a:rPr lang="en-US" sz="1400" b="1">
                        <a:solidFill>
                          <a:srgbClr val="000000"/>
                        </a:solidFill>
                      </a:rPr>
                      <a:t>3</a:t>
                    </a:r>
                    <a:endParaRPr lang="en-US"/>
                  </a:p>
                </p:txBody>
              </p:sp>
              <p:sp>
                <p:nvSpPr>
                  <p:cNvPr id="31920" name="Rectangle 108"/>
                  <p:cNvSpPr>
                    <a:spLocks noChangeArrowheads="1"/>
                  </p:cNvSpPr>
                  <p:nvPr/>
                </p:nvSpPr>
                <p:spPr bwMode="auto">
                  <a:xfrm>
                    <a:off x="3484" y="3988"/>
                    <a:ext cx="192" cy="173"/>
                  </a:xfrm>
                  <a:prstGeom prst="rect">
                    <a:avLst/>
                  </a:prstGeom>
                  <a:solidFill>
                    <a:srgbClr val="EAEAEA"/>
                  </a:solidFill>
                  <a:ln w="14288">
                    <a:solidFill>
                      <a:srgbClr val="808080"/>
                    </a:solidFill>
                    <a:miter lim="800000"/>
                    <a:headEnd/>
                    <a:tailEnd/>
                  </a:ln>
                </p:spPr>
                <p:txBody>
                  <a:bodyPr/>
                  <a:lstStyle/>
                  <a:p>
                    <a:endParaRPr lang="en-US"/>
                  </a:p>
                </p:txBody>
              </p:sp>
              <p:sp>
                <p:nvSpPr>
                  <p:cNvPr id="31921" name="Rectangle 109"/>
                  <p:cNvSpPr>
                    <a:spLocks noChangeArrowheads="1"/>
                  </p:cNvSpPr>
                  <p:nvPr/>
                </p:nvSpPr>
                <p:spPr bwMode="auto">
                  <a:xfrm>
                    <a:off x="3552" y="4014"/>
                    <a:ext cx="104" cy="15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r>
                      <a:rPr lang="en-US" sz="1400" b="1">
                        <a:solidFill>
                          <a:srgbClr val="000000"/>
                        </a:solidFill>
                      </a:rPr>
                      <a:t>7</a:t>
                    </a:r>
                    <a:endParaRPr lang="en-US"/>
                  </a:p>
                </p:txBody>
              </p:sp>
              <p:sp>
                <p:nvSpPr>
                  <p:cNvPr id="31922" name="Rectangle 110"/>
                  <p:cNvSpPr>
                    <a:spLocks noChangeArrowheads="1"/>
                  </p:cNvSpPr>
                  <p:nvPr/>
                </p:nvSpPr>
                <p:spPr bwMode="auto">
                  <a:xfrm>
                    <a:off x="3675" y="3988"/>
                    <a:ext cx="192" cy="173"/>
                  </a:xfrm>
                  <a:prstGeom prst="rect">
                    <a:avLst/>
                  </a:prstGeom>
                  <a:solidFill>
                    <a:srgbClr val="EAEAEA"/>
                  </a:solidFill>
                  <a:ln w="14288">
                    <a:solidFill>
                      <a:srgbClr val="808080"/>
                    </a:solidFill>
                    <a:miter lim="800000"/>
                    <a:headEnd/>
                    <a:tailEnd/>
                  </a:ln>
                </p:spPr>
                <p:txBody>
                  <a:bodyPr/>
                  <a:lstStyle/>
                  <a:p>
                    <a:endParaRPr lang="en-US"/>
                  </a:p>
                </p:txBody>
              </p:sp>
              <p:sp>
                <p:nvSpPr>
                  <p:cNvPr id="31923" name="Rectangle 111"/>
                  <p:cNvSpPr>
                    <a:spLocks noChangeArrowheads="1"/>
                  </p:cNvSpPr>
                  <p:nvPr/>
                </p:nvSpPr>
                <p:spPr bwMode="auto">
                  <a:xfrm>
                    <a:off x="3744" y="4014"/>
                    <a:ext cx="104" cy="15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r>
                      <a:rPr lang="en-US" sz="1400" b="1">
                        <a:solidFill>
                          <a:srgbClr val="000000"/>
                        </a:solidFill>
                      </a:rPr>
                      <a:t>8</a:t>
                    </a:r>
                    <a:endParaRPr lang="en-US"/>
                  </a:p>
                </p:txBody>
              </p:sp>
              <p:sp>
                <p:nvSpPr>
                  <p:cNvPr id="31924" name="Rectangle 112"/>
                  <p:cNvSpPr>
                    <a:spLocks noChangeArrowheads="1"/>
                  </p:cNvSpPr>
                  <p:nvPr/>
                </p:nvSpPr>
                <p:spPr bwMode="auto">
                  <a:xfrm>
                    <a:off x="3867" y="3988"/>
                    <a:ext cx="192" cy="173"/>
                  </a:xfrm>
                  <a:prstGeom prst="rect">
                    <a:avLst/>
                  </a:prstGeom>
                  <a:solidFill>
                    <a:srgbClr val="FFFFFF"/>
                  </a:solidFill>
                  <a:ln w="14288">
                    <a:solidFill>
                      <a:srgbClr val="808080"/>
                    </a:solidFill>
                    <a:miter lim="800000"/>
                    <a:headEnd/>
                    <a:tailEnd/>
                  </a:ln>
                </p:spPr>
                <p:txBody>
                  <a:bodyPr/>
                  <a:lstStyle/>
                  <a:p>
                    <a:endParaRPr lang="en-US"/>
                  </a:p>
                </p:txBody>
              </p:sp>
              <p:sp>
                <p:nvSpPr>
                  <p:cNvPr id="31925" name="Rectangle 113"/>
                  <p:cNvSpPr>
                    <a:spLocks noChangeArrowheads="1"/>
                  </p:cNvSpPr>
                  <p:nvPr/>
                </p:nvSpPr>
                <p:spPr bwMode="auto">
                  <a:xfrm>
                    <a:off x="3867" y="3987"/>
                    <a:ext cx="192" cy="173"/>
                  </a:xfrm>
                  <a:prstGeom prst="rect">
                    <a:avLst/>
                  </a:prstGeom>
                  <a:solidFill>
                    <a:srgbClr val="EAEAEA"/>
                  </a:solidFill>
                  <a:ln w="14288">
                    <a:solidFill>
                      <a:srgbClr val="808080"/>
                    </a:solidFill>
                    <a:miter lim="800000"/>
                    <a:headEnd/>
                    <a:tailEnd/>
                  </a:ln>
                </p:spPr>
                <p:txBody>
                  <a:bodyPr/>
                  <a:lstStyle/>
                  <a:p>
                    <a:endParaRPr lang="en-US"/>
                  </a:p>
                </p:txBody>
              </p:sp>
              <p:sp>
                <p:nvSpPr>
                  <p:cNvPr id="31926" name="Rectangle 114"/>
                  <p:cNvSpPr>
                    <a:spLocks noChangeArrowheads="1"/>
                  </p:cNvSpPr>
                  <p:nvPr/>
                </p:nvSpPr>
                <p:spPr bwMode="auto">
                  <a:xfrm>
                    <a:off x="3936" y="4013"/>
                    <a:ext cx="104" cy="15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r>
                      <a:rPr lang="en-US" sz="1400" b="1">
                        <a:solidFill>
                          <a:srgbClr val="000000"/>
                        </a:solidFill>
                      </a:rPr>
                      <a:t>6</a:t>
                    </a:r>
                    <a:endParaRPr lang="en-US"/>
                  </a:p>
                </p:txBody>
              </p:sp>
            </p:grpSp>
            <p:grpSp>
              <p:nvGrpSpPr>
                <p:cNvPr id="31889" name="Group 134"/>
                <p:cNvGrpSpPr>
                  <a:grpSpLocks/>
                </p:cNvGrpSpPr>
                <p:nvPr/>
              </p:nvGrpSpPr>
              <p:grpSpPr bwMode="auto">
                <a:xfrm>
                  <a:off x="2575" y="3632"/>
                  <a:ext cx="629" cy="548"/>
                  <a:chOff x="2575" y="3632"/>
                  <a:chExt cx="629" cy="548"/>
                </a:xfrm>
              </p:grpSpPr>
              <p:sp>
                <p:nvSpPr>
                  <p:cNvPr id="31890" name="Rectangle 116"/>
                  <p:cNvSpPr>
                    <a:spLocks noChangeArrowheads="1"/>
                  </p:cNvSpPr>
                  <p:nvPr/>
                </p:nvSpPr>
                <p:spPr bwMode="auto">
                  <a:xfrm>
                    <a:off x="2575" y="3632"/>
                    <a:ext cx="629" cy="548"/>
                  </a:xfrm>
                  <a:prstGeom prst="rect">
                    <a:avLst/>
                  </a:prstGeom>
                  <a:solidFill>
                    <a:srgbClr val="000000"/>
                  </a:solidFill>
                  <a:ln w="4763">
                    <a:solidFill>
                      <a:srgbClr val="000000"/>
                    </a:solidFill>
                    <a:miter lim="800000"/>
                    <a:headEnd/>
                    <a:tailEnd/>
                  </a:ln>
                </p:spPr>
                <p:txBody>
                  <a:bodyPr/>
                  <a:lstStyle/>
                  <a:p>
                    <a:endParaRPr lang="en-US"/>
                  </a:p>
                </p:txBody>
              </p:sp>
              <p:sp>
                <p:nvSpPr>
                  <p:cNvPr id="31891" name="Rectangle 117"/>
                  <p:cNvSpPr>
                    <a:spLocks noChangeArrowheads="1"/>
                  </p:cNvSpPr>
                  <p:nvPr/>
                </p:nvSpPr>
                <p:spPr bwMode="auto">
                  <a:xfrm>
                    <a:off x="2602" y="3660"/>
                    <a:ext cx="192" cy="173"/>
                  </a:xfrm>
                  <a:prstGeom prst="rect">
                    <a:avLst/>
                  </a:prstGeom>
                  <a:solidFill>
                    <a:srgbClr val="EAEAEA"/>
                  </a:solidFill>
                  <a:ln w="14288">
                    <a:solidFill>
                      <a:srgbClr val="808080"/>
                    </a:solidFill>
                    <a:miter lim="800000"/>
                    <a:headEnd/>
                    <a:tailEnd/>
                  </a:ln>
                </p:spPr>
                <p:txBody>
                  <a:bodyPr/>
                  <a:lstStyle/>
                  <a:p>
                    <a:endParaRPr lang="en-US"/>
                  </a:p>
                </p:txBody>
              </p:sp>
              <p:sp>
                <p:nvSpPr>
                  <p:cNvPr id="31892" name="Rectangle 118"/>
                  <p:cNvSpPr>
                    <a:spLocks noChangeArrowheads="1"/>
                  </p:cNvSpPr>
                  <p:nvPr/>
                </p:nvSpPr>
                <p:spPr bwMode="auto">
                  <a:xfrm>
                    <a:off x="2671" y="3686"/>
                    <a:ext cx="104" cy="15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r>
                      <a:rPr lang="en-US" sz="1400" b="1">
                        <a:solidFill>
                          <a:srgbClr val="000000"/>
                        </a:solidFill>
                      </a:rPr>
                      <a:t>1</a:t>
                    </a:r>
                    <a:endParaRPr lang="en-US"/>
                  </a:p>
                </p:txBody>
              </p:sp>
              <p:sp>
                <p:nvSpPr>
                  <p:cNvPr id="31893" name="Rectangle 119"/>
                  <p:cNvSpPr>
                    <a:spLocks noChangeArrowheads="1"/>
                  </p:cNvSpPr>
                  <p:nvPr/>
                </p:nvSpPr>
                <p:spPr bwMode="auto">
                  <a:xfrm>
                    <a:off x="2794" y="3660"/>
                    <a:ext cx="192" cy="173"/>
                  </a:xfrm>
                  <a:prstGeom prst="rect">
                    <a:avLst/>
                  </a:prstGeom>
                  <a:solidFill>
                    <a:srgbClr val="EAEAEA"/>
                  </a:solidFill>
                  <a:ln w="14288">
                    <a:solidFill>
                      <a:srgbClr val="808080"/>
                    </a:solidFill>
                    <a:miter lim="800000"/>
                    <a:headEnd/>
                    <a:tailEnd/>
                  </a:ln>
                </p:spPr>
                <p:txBody>
                  <a:bodyPr/>
                  <a:lstStyle/>
                  <a:p>
                    <a:endParaRPr lang="en-US"/>
                  </a:p>
                </p:txBody>
              </p:sp>
              <p:sp>
                <p:nvSpPr>
                  <p:cNvPr id="31894" name="Rectangle 120"/>
                  <p:cNvSpPr>
                    <a:spLocks noChangeArrowheads="1"/>
                  </p:cNvSpPr>
                  <p:nvPr/>
                </p:nvSpPr>
                <p:spPr bwMode="auto">
                  <a:xfrm>
                    <a:off x="2862" y="3686"/>
                    <a:ext cx="104" cy="15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r>
                      <a:rPr lang="en-US" sz="1400" b="1">
                        <a:solidFill>
                          <a:srgbClr val="000000"/>
                        </a:solidFill>
                      </a:rPr>
                      <a:t>2</a:t>
                    </a:r>
                    <a:endParaRPr lang="en-US"/>
                  </a:p>
                </p:txBody>
              </p:sp>
              <p:sp>
                <p:nvSpPr>
                  <p:cNvPr id="31895" name="Rectangle 121"/>
                  <p:cNvSpPr>
                    <a:spLocks noChangeArrowheads="1"/>
                  </p:cNvSpPr>
                  <p:nvPr/>
                </p:nvSpPr>
                <p:spPr bwMode="auto">
                  <a:xfrm>
                    <a:off x="2985" y="3660"/>
                    <a:ext cx="192" cy="173"/>
                  </a:xfrm>
                  <a:prstGeom prst="rect">
                    <a:avLst/>
                  </a:prstGeom>
                  <a:solidFill>
                    <a:srgbClr val="EAEAEA"/>
                  </a:solidFill>
                  <a:ln w="14288">
                    <a:solidFill>
                      <a:srgbClr val="808080"/>
                    </a:solidFill>
                    <a:miter lim="800000"/>
                    <a:headEnd/>
                    <a:tailEnd/>
                  </a:ln>
                </p:spPr>
                <p:txBody>
                  <a:bodyPr/>
                  <a:lstStyle/>
                  <a:p>
                    <a:endParaRPr lang="en-US"/>
                  </a:p>
                </p:txBody>
              </p:sp>
              <p:sp>
                <p:nvSpPr>
                  <p:cNvPr id="31896" name="Rectangle 122"/>
                  <p:cNvSpPr>
                    <a:spLocks noChangeArrowheads="1"/>
                  </p:cNvSpPr>
                  <p:nvPr/>
                </p:nvSpPr>
                <p:spPr bwMode="auto">
                  <a:xfrm>
                    <a:off x="3053" y="3686"/>
                    <a:ext cx="104" cy="15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r>
                      <a:rPr lang="en-US" sz="1400" b="1">
                        <a:solidFill>
                          <a:srgbClr val="000000"/>
                        </a:solidFill>
                      </a:rPr>
                      <a:t>3</a:t>
                    </a:r>
                    <a:endParaRPr lang="en-US"/>
                  </a:p>
                </p:txBody>
              </p:sp>
              <p:sp>
                <p:nvSpPr>
                  <p:cNvPr id="31897" name="Rectangle 123"/>
                  <p:cNvSpPr>
                    <a:spLocks noChangeArrowheads="1"/>
                  </p:cNvSpPr>
                  <p:nvPr/>
                </p:nvSpPr>
                <p:spPr bwMode="auto">
                  <a:xfrm>
                    <a:off x="2602" y="3824"/>
                    <a:ext cx="192" cy="173"/>
                  </a:xfrm>
                  <a:prstGeom prst="rect">
                    <a:avLst/>
                  </a:prstGeom>
                  <a:solidFill>
                    <a:srgbClr val="EAEAEA"/>
                  </a:solidFill>
                  <a:ln w="14288">
                    <a:solidFill>
                      <a:srgbClr val="808080"/>
                    </a:solidFill>
                    <a:miter lim="800000"/>
                    <a:headEnd/>
                    <a:tailEnd/>
                  </a:ln>
                </p:spPr>
                <p:txBody>
                  <a:bodyPr/>
                  <a:lstStyle/>
                  <a:p>
                    <a:endParaRPr lang="en-US"/>
                  </a:p>
                </p:txBody>
              </p:sp>
              <p:sp>
                <p:nvSpPr>
                  <p:cNvPr id="31898" name="Rectangle 124"/>
                  <p:cNvSpPr>
                    <a:spLocks noChangeArrowheads="1"/>
                  </p:cNvSpPr>
                  <p:nvPr/>
                </p:nvSpPr>
                <p:spPr bwMode="auto">
                  <a:xfrm>
                    <a:off x="2671" y="3850"/>
                    <a:ext cx="104" cy="15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r>
                      <a:rPr lang="en-US" sz="1400" b="1">
                        <a:solidFill>
                          <a:srgbClr val="000000"/>
                        </a:solidFill>
                      </a:rPr>
                      <a:t>4</a:t>
                    </a:r>
                    <a:endParaRPr lang="en-US"/>
                  </a:p>
                </p:txBody>
              </p:sp>
              <p:sp>
                <p:nvSpPr>
                  <p:cNvPr id="31899" name="Rectangle 125"/>
                  <p:cNvSpPr>
                    <a:spLocks noChangeArrowheads="1"/>
                  </p:cNvSpPr>
                  <p:nvPr/>
                </p:nvSpPr>
                <p:spPr bwMode="auto">
                  <a:xfrm>
                    <a:off x="2794" y="3824"/>
                    <a:ext cx="192" cy="173"/>
                  </a:xfrm>
                  <a:prstGeom prst="rect">
                    <a:avLst/>
                  </a:prstGeom>
                  <a:solidFill>
                    <a:srgbClr val="EAEAEA"/>
                  </a:solidFill>
                  <a:ln w="14288">
                    <a:solidFill>
                      <a:srgbClr val="808080"/>
                    </a:solidFill>
                    <a:miter lim="800000"/>
                    <a:headEnd/>
                    <a:tailEnd/>
                  </a:ln>
                </p:spPr>
                <p:txBody>
                  <a:bodyPr/>
                  <a:lstStyle/>
                  <a:p>
                    <a:endParaRPr lang="en-US"/>
                  </a:p>
                </p:txBody>
              </p:sp>
              <p:sp>
                <p:nvSpPr>
                  <p:cNvPr id="31900" name="Rectangle 126"/>
                  <p:cNvSpPr>
                    <a:spLocks noChangeArrowheads="1"/>
                  </p:cNvSpPr>
                  <p:nvPr/>
                </p:nvSpPr>
                <p:spPr bwMode="auto">
                  <a:xfrm>
                    <a:off x="2862" y="3850"/>
                    <a:ext cx="104" cy="15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r>
                      <a:rPr lang="en-US" sz="1400" b="1">
                        <a:solidFill>
                          <a:srgbClr val="000000"/>
                        </a:solidFill>
                      </a:rPr>
                      <a:t>5</a:t>
                    </a:r>
                    <a:endParaRPr lang="en-US"/>
                  </a:p>
                </p:txBody>
              </p:sp>
              <p:sp>
                <p:nvSpPr>
                  <p:cNvPr id="31901" name="Rectangle 127"/>
                  <p:cNvSpPr>
                    <a:spLocks noChangeArrowheads="1"/>
                  </p:cNvSpPr>
                  <p:nvPr/>
                </p:nvSpPr>
                <p:spPr bwMode="auto">
                  <a:xfrm>
                    <a:off x="2985" y="3824"/>
                    <a:ext cx="192" cy="173"/>
                  </a:xfrm>
                  <a:prstGeom prst="rect">
                    <a:avLst/>
                  </a:prstGeom>
                  <a:solidFill>
                    <a:srgbClr val="EAEAEA"/>
                  </a:solidFill>
                  <a:ln w="14288">
                    <a:solidFill>
                      <a:srgbClr val="808080"/>
                    </a:solidFill>
                    <a:miter lim="800000"/>
                    <a:headEnd/>
                    <a:tailEnd/>
                  </a:ln>
                </p:spPr>
                <p:txBody>
                  <a:bodyPr/>
                  <a:lstStyle/>
                  <a:p>
                    <a:endParaRPr lang="en-US"/>
                  </a:p>
                </p:txBody>
              </p:sp>
              <p:sp>
                <p:nvSpPr>
                  <p:cNvPr id="31902" name="Rectangle 128"/>
                  <p:cNvSpPr>
                    <a:spLocks noChangeArrowheads="1"/>
                  </p:cNvSpPr>
                  <p:nvPr/>
                </p:nvSpPr>
                <p:spPr bwMode="auto">
                  <a:xfrm>
                    <a:off x="3053" y="3850"/>
                    <a:ext cx="104" cy="15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r>
                      <a:rPr lang="en-US" sz="1400" b="1">
                        <a:solidFill>
                          <a:srgbClr val="000000"/>
                        </a:solidFill>
                      </a:rPr>
                      <a:t>6</a:t>
                    </a:r>
                    <a:endParaRPr lang="en-US"/>
                  </a:p>
                </p:txBody>
              </p:sp>
              <p:sp>
                <p:nvSpPr>
                  <p:cNvPr id="31903" name="Rectangle 129"/>
                  <p:cNvSpPr>
                    <a:spLocks noChangeArrowheads="1"/>
                  </p:cNvSpPr>
                  <p:nvPr/>
                </p:nvSpPr>
                <p:spPr bwMode="auto">
                  <a:xfrm>
                    <a:off x="2602" y="3988"/>
                    <a:ext cx="192" cy="173"/>
                  </a:xfrm>
                  <a:prstGeom prst="rect">
                    <a:avLst/>
                  </a:prstGeom>
                  <a:solidFill>
                    <a:srgbClr val="EAEAEA"/>
                  </a:solidFill>
                  <a:ln w="14288">
                    <a:solidFill>
                      <a:srgbClr val="808080"/>
                    </a:solidFill>
                    <a:miter lim="800000"/>
                    <a:headEnd/>
                    <a:tailEnd/>
                  </a:ln>
                </p:spPr>
                <p:txBody>
                  <a:bodyPr/>
                  <a:lstStyle/>
                  <a:p>
                    <a:endParaRPr lang="en-US"/>
                  </a:p>
                </p:txBody>
              </p:sp>
              <p:sp>
                <p:nvSpPr>
                  <p:cNvPr id="31904" name="Rectangle 130"/>
                  <p:cNvSpPr>
                    <a:spLocks noChangeArrowheads="1"/>
                  </p:cNvSpPr>
                  <p:nvPr/>
                </p:nvSpPr>
                <p:spPr bwMode="auto">
                  <a:xfrm>
                    <a:off x="2671" y="4014"/>
                    <a:ext cx="104" cy="15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r>
                      <a:rPr lang="en-US" sz="1400" b="1">
                        <a:solidFill>
                          <a:srgbClr val="000000"/>
                        </a:solidFill>
                      </a:rPr>
                      <a:t>7</a:t>
                    </a:r>
                    <a:endParaRPr lang="en-US"/>
                  </a:p>
                </p:txBody>
              </p:sp>
              <p:sp>
                <p:nvSpPr>
                  <p:cNvPr id="31905" name="Rectangle 131"/>
                  <p:cNvSpPr>
                    <a:spLocks noChangeArrowheads="1"/>
                  </p:cNvSpPr>
                  <p:nvPr/>
                </p:nvSpPr>
                <p:spPr bwMode="auto">
                  <a:xfrm>
                    <a:off x="2794" y="3988"/>
                    <a:ext cx="192" cy="173"/>
                  </a:xfrm>
                  <a:prstGeom prst="rect">
                    <a:avLst/>
                  </a:prstGeom>
                  <a:solidFill>
                    <a:srgbClr val="EAEAEA"/>
                  </a:solidFill>
                  <a:ln w="14288">
                    <a:solidFill>
                      <a:srgbClr val="808080"/>
                    </a:solidFill>
                    <a:miter lim="800000"/>
                    <a:headEnd/>
                    <a:tailEnd/>
                  </a:ln>
                </p:spPr>
                <p:txBody>
                  <a:bodyPr/>
                  <a:lstStyle/>
                  <a:p>
                    <a:endParaRPr lang="en-US"/>
                  </a:p>
                </p:txBody>
              </p:sp>
              <p:sp>
                <p:nvSpPr>
                  <p:cNvPr id="31906" name="Rectangle 132"/>
                  <p:cNvSpPr>
                    <a:spLocks noChangeArrowheads="1"/>
                  </p:cNvSpPr>
                  <p:nvPr/>
                </p:nvSpPr>
                <p:spPr bwMode="auto">
                  <a:xfrm>
                    <a:off x="2862" y="4014"/>
                    <a:ext cx="104" cy="15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r>
                      <a:rPr lang="en-US" sz="1400" b="1">
                        <a:solidFill>
                          <a:srgbClr val="000000"/>
                        </a:solidFill>
                      </a:rPr>
                      <a:t>8</a:t>
                    </a:r>
                    <a:endParaRPr lang="en-US"/>
                  </a:p>
                </p:txBody>
              </p:sp>
              <p:sp>
                <p:nvSpPr>
                  <p:cNvPr id="31907" name="Rectangle 133"/>
                  <p:cNvSpPr>
                    <a:spLocks noChangeArrowheads="1"/>
                  </p:cNvSpPr>
                  <p:nvPr/>
                </p:nvSpPr>
                <p:spPr bwMode="auto">
                  <a:xfrm>
                    <a:off x="2985" y="3988"/>
                    <a:ext cx="192" cy="173"/>
                  </a:xfrm>
                  <a:prstGeom prst="rect">
                    <a:avLst/>
                  </a:prstGeom>
                  <a:solidFill>
                    <a:srgbClr val="FFFFFF"/>
                  </a:solidFill>
                  <a:ln w="14288">
                    <a:solidFill>
                      <a:srgbClr val="808080"/>
                    </a:solidFill>
                    <a:miter lim="800000"/>
                    <a:headEnd/>
                    <a:tailEnd/>
                  </a:ln>
                </p:spPr>
                <p:txBody>
                  <a:bodyPr/>
                  <a:lstStyle/>
                  <a:p>
                    <a:endParaRPr lang="en-US"/>
                  </a:p>
                </p:txBody>
              </p:sp>
            </p:grpSp>
          </p:grpSp>
          <p:grpSp>
            <p:nvGrpSpPr>
              <p:cNvPr id="31849" name="Group 174"/>
              <p:cNvGrpSpPr>
                <a:grpSpLocks/>
              </p:cNvGrpSpPr>
              <p:nvPr/>
            </p:nvGrpSpPr>
            <p:grpSpPr bwMode="auto">
              <a:xfrm>
                <a:off x="3036" y="2244"/>
                <a:ext cx="1516" cy="547"/>
                <a:chOff x="3036" y="2244"/>
                <a:chExt cx="1516" cy="547"/>
              </a:xfrm>
            </p:grpSpPr>
            <p:sp>
              <p:nvSpPr>
                <p:cNvPr id="31850" name="Rectangle 136"/>
                <p:cNvSpPr>
                  <a:spLocks noChangeArrowheads="1"/>
                </p:cNvSpPr>
                <p:nvPr/>
              </p:nvSpPr>
              <p:spPr bwMode="auto">
                <a:xfrm>
                  <a:off x="3922" y="2244"/>
                  <a:ext cx="630" cy="547"/>
                </a:xfrm>
                <a:prstGeom prst="rect">
                  <a:avLst/>
                </a:prstGeom>
                <a:solidFill>
                  <a:srgbClr val="000000"/>
                </a:solidFill>
                <a:ln w="4763">
                  <a:solidFill>
                    <a:srgbClr val="000000"/>
                  </a:solidFill>
                  <a:miter lim="800000"/>
                  <a:headEnd/>
                  <a:tailEnd/>
                </a:ln>
              </p:spPr>
              <p:txBody>
                <a:bodyPr/>
                <a:lstStyle/>
                <a:p>
                  <a:endParaRPr lang="en-US"/>
                </a:p>
              </p:txBody>
            </p:sp>
            <p:sp>
              <p:nvSpPr>
                <p:cNvPr id="31851" name="Rectangle 137"/>
                <p:cNvSpPr>
                  <a:spLocks noChangeArrowheads="1"/>
                </p:cNvSpPr>
                <p:nvPr/>
              </p:nvSpPr>
              <p:spPr bwMode="auto">
                <a:xfrm>
                  <a:off x="3949" y="2271"/>
                  <a:ext cx="192" cy="174"/>
                </a:xfrm>
                <a:prstGeom prst="rect">
                  <a:avLst/>
                </a:prstGeom>
                <a:solidFill>
                  <a:srgbClr val="EAEAEA"/>
                </a:solidFill>
                <a:ln w="14288">
                  <a:solidFill>
                    <a:srgbClr val="808080"/>
                  </a:solidFill>
                  <a:miter lim="800000"/>
                  <a:headEnd/>
                  <a:tailEnd/>
                </a:ln>
              </p:spPr>
              <p:txBody>
                <a:bodyPr/>
                <a:lstStyle/>
                <a:p>
                  <a:endParaRPr lang="en-US"/>
                </a:p>
              </p:txBody>
            </p:sp>
            <p:sp>
              <p:nvSpPr>
                <p:cNvPr id="31852" name="Rectangle 138"/>
                <p:cNvSpPr>
                  <a:spLocks noChangeArrowheads="1"/>
                </p:cNvSpPr>
                <p:nvPr/>
              </p:nvSpPr>
              <p:spPr bwMode="auto">
                <a:xfrm>
                  <a:off x="4018" y="2298"/>
                  <a:ext cx="104" cy="15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r>
                    <a:rPr lang="en-US" sz="1400" b="1">
                      <a:solidFill>
                        <a:srgbClr val="000000"/>
                      </a:solidFill>
                    </a:rPr>
                    <a:t>1</a:t>
                  </a:r>
                  <a:endParaRPr lang="en-US"/>
                </a:p>
              </p:txBody>
            </p:sp>
            <p:sp>
              <p:nvSpPr>
                <p:cNvPr id="31853" name="Rectangle 139"/>
                <p:cNvSpPr>
                  <a:spLocks noChangeArrowheads="1"/>
                </p:cNvSpPr>
                <p:nvPr/>
              </p:nvSpPr>
              <p:spPr bwMode="auto">
                <a:xfrm>
                  <a:off x="4141" y="2271"/>
                  <a:ext cx="192" cy="174"/>
                </a:xfrm>
                <a:prstGeom prst="rect">
                  <a:avLst/>
                </a:prstGeom>
                <a:solidFill>
                  <a:srgbClr val="EAEAEA"/>
                </a:solidFill>
                <a:ln w="14288">
                  <a:solidFill>
                    <a:srgbClr val="808080"/>
                  </a:solidFill>
                  <a:miter lim="800000"/>
                  <a:headEnd/>
                  <a:tailEnd/>
                </a:ln>
              </p:spPr>
              <p:txBody>
                <a:bodyPr/>
                <a:lstStyle/>
                <a:p>
                  <a:endParaRPr lang="en-US"/>
                </a:p>
              </p:txBody>
            </p:sp>
            <p:sp>
              <p:nvSpPr>
                <p:cNvPr id="31854" name="Rectangle 140"/>
                <p:cNvSpPr>
                  <a:spLocks noChangeArrowheads="1"/>
                </p:cNvSpPr>
                <p:nvPr/>
              </p:nvSpPr>
              <p:spPr bwMode="auto">
                <a:xfrm>
                  <a:off x="4209" y="2298"/>
                  <a:ext cx="104" cy="15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r>
                    <a:rPr lang="en-US" sz="1400" b="1">
                      <a:solidFill>
                        <a:srgbClr val="000000"/>
                      </a:solidFill>
                    </a:rPr>
                    <a:t>2</a:t>
                  </a:r>
                  <a:endParaRPr lang="en-US"/>
                </a:p>
              </p:txBody>
            </p:sp>
            <p:sp>
              <p:nvSpPr>
                <p:cNvPr id="31855" name="Rectangle 141"/>
                <p:cNvSpPr>
                  <a:spLocks noChangeArrowheads="1"/>
                </p:cNvSpPr>
                <p:nvPr/>
              </p:nvSpPr>
              <p:spPr bwMode="auto">
                <a:xfrm>
                  <a:off x="4332" y="2271"/>
                  <a:ext cx="192" cy="174"/>
                </a:xfrm>
                <a:prstGeom prst="rect">
                  <a:avLst/>
                </a:prstGeom>
                <a:solidFill>
                  <a:srgbClr val="EAEAEA"/>
                </a:solidFill>
                <a:ln w="14288">
                  <a:solidFill>
                    <a:srgbClr val="808080"/>
                  </a:solidFill>
                  <a:miter lim="800000"/>
                  <a:headEnd/>
                  <a:tailEnd/>
                </a:ln>
              </p:spPr>
              <p:txBody>
                <a:bodyPr/>
                <a:lstStyle/>
                <a:p>
                  <a:endParaRPr lang="en-US"/>
                </a:p>
              </p:txBody>
            </p:sp>
            <p:sp>
              <p:nvSpPr>
                <p:cNvPr id="31856" name="Rectangle 142"/>
                <p:cNvSpPr>
                  <a:spLocks noChangeArrowheads="1"/>
                </p:cNvSpPr>
                <p:nvPr/>
              </p:nvSpPr>
              <p:spPr bwMode="auto">
                <a:xfrm>
                  <a:off x="4401" y="2298"/>
                  <a:ext cx="104" cy="15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r>
                    <a:rPr lang="en-US" sz="1400" b="1">
                      <a:solidFill>
                        <a:srgbClr val="000000"/>
                      </a:solidFill>
                    </a:rPr>
                    <a:t>3</a:t>
                  </a:r>
                  <a:endParaRPr lang="en-US"/>
                </a:p>
              </p:txBody>
            </p:sp>
            <p:sp>
              <p:nvSpPr>
                <p:cNvPr id="31857" name="Rectangle 143"/>
                <p:cNvSpPr>
                  <a:spLocks noChangeArrowheads="1"/>
                </p:cNvSpPr>
                <p:nvPr/>
              </p:nvSpPr>
              <p:spPr bwMode="auto">
                <a:xfrm>
                  <a:off x="3949" y="2435"/>
                  <a:ext cx="192" cy="174"/>
                </a:xfrm>
                <a:prstGeom prst="rect">
                  <a:avLst/>
                </a:prstGeom>
                <a:solidFill>
                  <a:srgbClr val="EAEAEA"/>
                </a:solidFill>
                <a:ln w="14288">
                  <a:solidFill>
                    <a:srgbClr val="808080"/>
                  </a:solidFill>
                  <a:miter lim="800000"/>
                  <a:headEnd/>
                  <a:tailEnd/>
                </a:ln>
              </p:spPr>
              <p:txBody>
                <a:bodyPr/>
                <a:lstStyle/>
                <a:p>
                  <a:endParaRPr lang="en-US"/>
                </a:p>
              </p:txBody>
            </p:sp>
            <p:sp>
              <p:nvSpPr>
                <p:cNvPr id="31858" name="Rectangle 144"/>
                <p:cNvSpPr>
                  <a:spLocks noChangeArrowheads="1"/>
                </p:cNvSpPr>
                <p:nvPr/>
              </p:nvSpPr>
              <p:spPr bwMode="auto">
                <a:xfrm>
                  <a:off x="4018" y="2462"/>
                  <a:ext cx="104" cy="15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r>
                    <a:rPr lang="en-US" sz="1400" b="1">
                      <a:solidFill>
                        <a:srgbClr val="000000"/>
                      </a:solidFill>
                    </a:rPr>
                    <a:t>4</a:t>
                  </a:r>
                  <a:endParaRPr lang="en-US"/>
                </a:p>
              </p:txBody>
            </p:sp>
            <p:sp>
              <p:nvSpPr>
                <p:cNvPr id="31859" name="Rectangle 145"/>
                <p:cNvSpPr>
                  <a:spLocks noChangeArrowheads="1"/>
                </p:cNvSpPr>
                <p:nvPr/>
              </p:nvSpPr>
              <p:spPr bwMode="auto">
                <a:xfrm>
                  <a:off x="4141" y="2435"/>
                  <a:ext cx="192" cy="174"/>
                </a:xfrm>
                <a:prstGeom prst="rect">
                  <a:avLst/>
                </a:prstGeom>
                <a:solidFill>
                  <a:srgbClr val="FFFFFF"/>
                </a:solidFill>
                <a:ln w="14288">
                  <a:solidFill>
                    <a:srgbClr val="808080"/>
                  </a:solidFill>
                  <a:miter lim="800000"/>
                  <a:headEnd/>
                  <a:tailEnd/>
                </a:ln>
              </p:spPr>
              <p:txBody>
                <a:bodyPr/>
                <a:lstStyle/>
                <a:p>
                  <a:endParaRPr lang="en-US"/>
                </a:p>
              </p:txBody>
            </p:sp>
            <p:sp>
              <p:nvSpPr>
                <p:cNvPr id="31860" name="Rectangle 146"/>
                <p:cNvSpPr>
                  <a:spLocks noChangeArrowheads="1"/>
                </p:cNvSpPr>
                <p:nvPr/>
              </p:nvSpPr>
              <p:spPr bwMode="auto">
                <a:xfrm>
                  <a:off x="4332" y="2435"/>
                  <a:ext cx="192" cy="174"/>
                </a:xfrm>
                <a:prstGeom prst="rect">
                  <a:avLst/>
                </a:prstGeom>
                <a:solidFill>
                  <a:srgbClr val="EAEAEA"/>
                </a:solidFill>
                <a:ln w="14288">
                  <a:solidFill>
                    <a:srgbClr val="808080"/>
                  </a:solidFill>
                  <a:miter lim="800000"/>
                  <a:headEnd/>
                  <a:tailEnd/>
                </a:ln>
              </p:spPr>
              <p:txBody>
                <a:bodyPr/>
                <a:lstStyle/>
                <a:p>
                  <a:endParaRPr lang="en-US"/>
                </a:p>
              </p:txBody>
            </p:sp>
            <p:sp>
              <p:nvSpPr>
                <p:cNvPr id="31861" name="Rectangle 147"/>
                <p:cNvSpPr>
                  <a:spLocks noChangeArrowheads="1"/>
                </p:cNvSpPr>
                <p:nvPr/>
              </p:nvSpPr>
              <p:spPr bwMode="auto">
                <a:xfrm>
                  <a:off x="4401" y="2462"/>
                  <a:ext cx="104" cy="15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r>
                    <a:rPr lang="en-US" sz="1400" b="1">
                      <a:solidFill>
                        <a:srgbClr val="000000"/>
                      </a:solidFill>
                    </a:rPr>
                    <a:t>5</a:t>
                  </a:r>
                  <a:endParaRPr lang="en-US"/>
                </a:p>
              </p:txBody>
            </p:sp>
            <p:sp>
              <p:nvSpPr>
                <p:cNvPr id="31862" name="Rectangle 148"/>
                <p:cNvSpPr>
                  <a:spLocks noChangeArrowheads="1"/>
                </p:cNvSpPr>
                <p:nvPr/>
              </p:nvSpPr>
              <p:spPr bwMode="auto">
                <a:xfrm>
                  <a:off x="3949" y="2599"/>
                  <a:ext cx="192" cy="174"/>
                </a:xfrm>
                <a:prstGeom prst="rect">
                  <a:avLst/>
                </a:prstGeom>
                <a:solidFill>
                  <a:srgbClr val="EAEAEA"/>
                </a:solidFill>
                <a:ln w="14288">
                  <a:solidFill>
                    <a:srgbClr val="808080"/>
                  </a:solidFill>
                  <a:miter lim="800000"/>
                  <a:headEnd/>
                  <a:tailEnd/>
                </a:ln>
              </p:spPr>
              <p:txBody>
                <a:bodyPr/>
                <a:lstStyle/>
                <a:p>
                  <a:endParaRPr lang="en-US"/>
                </a:p>
              </p:txBody>
            </p:sp>
            <p:sp>
              <p:nvSpPr>
                <p:cNvPr id="31863" name="Rectangle 149"/>
                <p:cNvSpPr>
                  <a:spLocks noChangeArrowheads="1"/>
                </p:cNvSpPr>
                <p:nvPr/>
              </p:nvSpPr>
              <p:spPr bwMode="auto">
                <a:xfrm>
                  <a:off x="4018" y="2626"/>
                  <a:ext cx="104" cy="15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r>
                    <a:rPr lang="en-US" sz="1400" b="1">
                      <a:solidFill>
                        <a:srgbClr val="000000"/>
                      </a:solidFill>
                    </a:rPr>
                    <a:t>7</a:t>
                  </a:r>
                  <a:endParaRPr lang="en-US"/>
                </a:p>
              </p:txBody>
            </p:sp>
            <p:sp>
              <p:nvSpPr>
                <p:cNvPr id="31864" name="Rectangle 150"/>
                <p:cNvSpPr>
                  <a:spLocks noChangeArrowheads="1"/>
                </p:cNvSpPr>
                <p:nvPr/>
              </p:nvSpPr>
              <p:spPr bwMode="auto">
                <a:xfrm>
                  <a:off x="4141" y="2599"/>
                  <a:ext cx="192" cy="174"/>
                </a:xfrm>
                <a:prstGeom prst="rect">
                  <a:avLst/>
                </a:prstGeom>
                <a:solidFill>
                  <a:srgbClr val="EAEAEA"/>
                </a:solidFill>
                <a:ln w="14288">
                  <a:solidFill>
                    <a:srgbClr val="808080"/>
                  </a:solidFill>
                  <a:miter lim="800000"/>
                  <a:headEnd/>
                  <a:tailEnd/>
                </a:ln>
              </p:spPr>
              <p:txBody>
                <a:bodyPr/>
                <a:lstStyle/>
                <a:p>
                  <a:endParaRPr lang="en-US"/>
                </a:p>
              </p:txBody>
            </p:sp>
            <p:sp>
              <p:nvSpPr>
                <p:cNvPr id="31865" name="Rectangle 151"/>
                <p:cNvSpPr>
                  <a:spLocks noChangeArrowheads="1"/>
                </p:cNvSpPr>
                <p:nvPr/>
              </p:nvSpPr>
              <p:spPr bwMode="auto">
                <a:xfrm>
                  <a:off x="4209" y="2626"/>
                  <a:ext cx="104" cy="15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r>
                    <a:rPr lang="en-US" sz="1400" b="1">
                      <a:solidFill>
                        <a:srgbClr val="000000"/>
                      </a:solidFill>
                    </a:rPr>
                    <a:t>8</a:t>
                  </a:r>
                  <a:endParaRPr lang="en-US"/>
                </a:p>
              </p:txBody>
            </p:sp>
            <p:sp>
              <p:nvSpPr>
                <p:cNvPr id="31866" name="Rectangle 152"/>
                <p:cNvSpPr>
                  <a:spLocks noChangeArrowheads="1"/>
                </p:cNvSpPr>
                <p:nvPr/>
              </p:nvSpPr>
              <p:spPr bwMode="auto">
                <a:xfrm>
                  <a:off x="4332" y="2599"/>
                  <a:ext cx="192" cy="174"/>
                </a:xfrm>
                <a:prstGeom prst="rect">
                  <a:avLst/>
                </a:prstGeom>
                <a:solidFill>
                  <a:srgbClr val="FFFFFF"/>
                </a:solidFill>
                <a:ln w="14288">
                  <a:solidFill>
                    <a:srgbClr val="808080"/>
                  </a:solidFill>
                  <a:miter lim="800000"/>
                  <a:headEnd/>
                  <a:tailEnd/>
                </a:ln>
              </p:spPr>
              <p:txBody>
                <a:bodyPr/>
                <a:lstStyle/>
                <a:p>
                  <a:endParaRPr lang="en-US"/>
                </a:p>
              </p:txBody>
            </p:sp>
            <p:sp>
              <p:nvSpPr>
                <p:cNvPr id="31867" name="Rectangle 153"/>
                <p:cNvSpPr>
                  <a:spLocks noChangeArrowheads="1"/>
                </p:cNvSpPr>
                <p:nvPr/>
              </p:nvSpPr>
              <p:spPr bwMode="auto">
                <a:xfrm>
                  <a:off x="4333" y="2598"/>
                  <a:ext cx="192" cy="174"/>
                </a:xfrm>
                <a:prstGeom prst="rect">
                  <a:avLst/>
                </a:prstGeom>
                <a:solidFill>
                  <a:srgbClr val="EAEAEA"/>
                </a:solidFill>
                <a:ln w="14288">
                  <a:solidFill>
                    <a:srgbClr val="808080"/>
                  </a:solidFill>
                  <a:miter lim="800000"/>
                  <a:headEnd/>
                  <a:tailEnd/>
                </a:ln>
              </p:spPr>
              <p:txBody>
                <a:bodyPr/>
                <a:lstStyle/>
                <a:p>
                  <a:endParaRPr lang="en-US"/>
                </a:p>
              </p:txBody>
            </p:sp>
            <p:sp>
              <p:nvSpPr>
                <p:cNvPr id="31868" name="Rectangle 154"/>
                <p:cNvSpPr>
                  <a:spLocks noChangeArrowheads="1"/>
                </p:cNvSpPr>
                <p:nvPr/>
              </p:nvSpPr>
              <p:spPr bwMode="auto">
                <a:xfrm>
                  <a:off x="4401" y="2625"/>
                  <a:ext cx="104" cy="15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r>
                    <a:rPr lang="en-US" sz="1400" b="1">
                      <a:solidFill>
                        <a:srgbClr val="000000"/>
                      </a:solidFill>
                    </a:rPr>
                    <a:t>6</a:t>
                  </a:r>
                  <a:endParaRPr lang="en-US"/>
                </a:p>
              </p:txBody>
            </p:sp>
            <p:sp>
              <p:nvSpPr>
                <p:cNvPr id="31869" name="Rectangle 155"/>
                <p:cNvSpPr>
                  <a:spLocks noChangeArrowheads="1"/>
                </p:cNvSpPr>
                <p:nvPr/>
              </p:nvSpPr>
              <p:spPr bwMode="auto">
                <a:xfrm>
                  <a:off x="3036" y="2244"/>
                  <a:ext cx="630" cy="547"/>
                </a:xfrm>
                <a:prstGeom prst="rect">
                  <a:avLst/>
                </a:prstGeom>
                <a:solidFill>
                  <a:srgbClr val="000000"/>
                </a:solidFill>
                <a:ln w="4763">
                  <a:solidFill>
                    <a:srgbClr val="000000"/>
                  </a:solidFill>
                  <a:miter lim="800000"/>
                  <a:headEnd/>
                  <a:tailEnd/>
                </a:ln>
              </p:spPr>
              <p:txBody>
                <a:bodyPr/>
                <a:lstStyle/>
                <a:p>
                  <a:endParaRPr lang="en-US"/>
                </a:p>
              </p:txBody>
            </p:sp>
            <p:sp>
              <p:nvSpPr>
                <p:cNvPr id="31870" name="Rectangle 156"/>
                <p:cNvSpPr>
                  <a:spLocks noChangeArrowheads="1"/>
                </p:cNvSpPr>
                <p:nvPr/>
              </p:nvSpPr>
              <p:spPr bwMode="auto">
                <a:xfrm>
                  <a:off x="3064" y="2271"/>
                  <a:ext cx="192" cy="174"/>
                </a:xfrm>
                <a:prstGeom prst="rect">
                  <a:avLst/>
                </a:prstGeom>
                <a:solidFill>
                  <a:srgbClr val="EAEAEA"/>
                </a:solidFill>
                <a:ln w="14288">
                  <a:solidFill>
                    <a:srgbClr val="808080"/>
                  </a:solidFill>
                  <a:miter lim="800000"/>
                  <a:headEnd/>
                  <a:tailEnd/>
                </a:ln>
              </p:spPr>
              <p:txBody>
                <a:bodyPr/>
                <a:lstStyle/>
                <a:p>
                  <a:endParaRPr lang="en-US"/>
                </a:p>
              </p:txBody>
            </p:sp>
            <p:sp>
              <p:nvSpPr>
                <p:cNvPr id="31871" name="Rectangle 157"/>
                <p:cNvSpPr>
                  <a:spLocks noChangeArrowheads="1"/>
                </p:cNvSpPr>
                <p:nvPr/>
              </p:nvSpPr>
              <p:spPr bwMode="auto">
                <a:xfrm>
                  <a:off x="3132" y="2298"/>
                  <a:ext cx="104" cy="15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r>
                    <a:rPr lang="en-US" sz="1400" b="1">
                      <a:solidFill>
                        <a:srgbClr val="000000"/>
                      </a:solidFill>
                    </a:rPr>
                    <a:t>1</a:t>
                  </a:r>
                  <a:endParaRPr lang="en-US"/>
                </a:p>
              </p:txBody>
            </p:sp>
            <p:sp>
              <p:nvSpPr>
                <p:cNvPr id="31872" name="Rectangle 158"/>
                <p:cNvSpPr>
                  <a:spLocks noChangeArrowheads="1"/>
                </p:cNvSpPr>
                <p:nvPr/>
              </p:nvSpPr>
              <p:spPr bwMode="auto">
                <a:xfrm>
                  <a:off x="3255" y="2271"/>
                  <a:ext cx="192" cy="174"/>
                </a:xfrm>
                <a:prstGeom prst="rect">
                  <a:avLst/>
                </a:prstGeom>
                <a:solidFill>
                  <a:srgbClr val="EAEAEA"/>
                </a:solidFill>
                <a:ln w="14288">
                  <a:solidFill>
                    <a:srgbClr val="808080"/>
                  </a:solidFill>
                  <a:miter lim="800000"/>
                  <a:headEnd/>
                  <a:tailEnd/>
                </a:ln>
              </p:spPr>
              <p:txBody>
                <a:bodyPr/>
                <a:lstStyle/>
                <a:p>
                  <a:endParaRPr lang="en-US"/>
                </a:p>
              </p:txBody>
            </p:sp>
            <p:sp>
              <p:nvSpPr>
                <p:cNvPr id="31873" name="Rectangle 159"/>
                <p:cNvSpPr>
                  <a:spLocks noChangeArrowheads="1"/>
                </p:cNvSpPr>
                <p:nvPr/>
              </p:nvSpPr>
              <p:spPr bwMode="auto">
                <a:xfrm>
                  <a:off x="3323" y="2298"/>
                  <a:ext cx="104" cy="15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r>
                    <a:rPr lang="en-US" sz="1400" b="1">
                      <a:solidFill>
                        <a:srgbClr val="000000"/>
                      </a:solidFill>
                    </a:rPr>
                    <a:t>2</a:t>
                  </a:r>
                  <a:endParaRPr lang="en-US"/>
                </a:p>
              </p:txBody>
            </p:sp>
            <p:sp>
              <p:nvSpPr>
                <p:cNvPr id="31874" name="Rectangle 160"/>
                <p:cNvSpPr>
                  <a:spLocks noChangeArrowheads="1"/>
                </p:cNvSpPr>
                <p:nvPr/>
              </p:nvSpPr>
              <p:spPr bwMode="auto">
                <a:xfrm>
                  <a:off x="3446" y="2271"/>
                  <a:ext cx="192" cy="174"/>
                </a:xfrm>
                <a:prstGeom prst="rect">
                  <a:avLst/>
                </a:prstGeom>
                <a:solidFill>
                  <a:srgbClr val="EAEAEA"/>
                </a:solidFill>
                <a:ln w="14288">
                  <a:solidFill>
                    <a:srgbClr val="808080"/>
                  </a:solidFill>
                  <a:miter lim="800000"/>
                  <a:headEnd/>
                  <a:tailEnd/>
                </a:ln>
              </p:spPr>
              <p:txBody>
                <a:bodyPr/>
                <a:lstStyle/>
                <a:p>
                  <a:endParaRPr lang="en-US"/>
                </a:p>
              </p:txBody>
            </p:sp>
            <p:sp>
              <p:nvSpPr>
                <p:cNvPr id="31875" name="Rectangle 161"/>
                <p:cNvSpPr>
                  <a:spLocks noChangeArrowheads="1"/>
                </p:cNvSpPr>
                <p:nvPr/>
              </p:nvSpPr>
              <p:spPr bwMode="auto">
                <a:xfrm>
                  <a:off x="3515" y="2298"/>
                  <a:ext cx="104" cy="15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r>
                    <a:rPr lang="en-US" sz="1400" b="1">
                      <a:solidFill>
                        <a:srgbClr val="000000"/>
                      </a:solidFill>
                    </a:rPr>
                    <a:t>3</a:t>
                  </a:r>
                  <a:endParaRPr lang="en-US"/>
                </a:p>
              </p:txBody>
            </p:sp>
            <p:sp>
              <p:nvSpPr>
                <p:cNvPr id="31876" name="Rectangle 162"/>
                <p:cNvSpPr>
                  <a:spLocks noChangeArrowheads="1"/>
                </p:cNvSpPr>
                <p:nvPr/>
              </p:nvSpPr>
              <p:spPr bwMode="auto">
                <a:xfrm>
                  <a:off x="3064" y="2435"/>
                  <a:ext cx="192" cy="174"/>
                </a:xfrm>
                <a:prstGeom prst="rect">
                  <a:avLst/>
                </a:prstGeom>
                <a:solidFill>
                  <a:srgbClr val="EAEAEA"/>
                </a:solidFill>
                <a:ln w="14288">
                  <a:solidFill>
                    <a:srgbClr val="808080"/>
                  </a:solidFill>
                  <a:miter lim="800000"/>
                  <a:headEnd/>
                  <a:tailEnd/>
                </a:ln>
              </p:spPr>
              <p:txBody>
                <a:bodyPr/>
                <a:lstStyle/>
                <a:p>
                  <a:endParaRPr lang="en-US"/>
                </a:p>
              </p:txBody>
            </p:sp>
            <p:sp>
              <p:nvSpPr>
                <p:cNvPr id="31877" name="Rectangle 163"/>
                <p:cNvSpPr>
                  <a:spLocks noChangeArrowheads="1"/>
                </p:cNvSpPr>
                <p:nvPr/>
              </p:nvSpPr>
              <p:spPr bwMode="auto">
                <a:xfrm>
                  <a:off x="3132" y="2462"/>
                  <a:ext cx="104" cy="15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r>
                    <a:rPr lang="en-US" sz="1400" b="1">
                      <a:solidFill>
                        <a:srgbClr val="000000"/>
                      </a:solidFill>
                    </a:rPr>
                    <a:t>4</a:t>
                  </a:r>
                  <a:endParaRPr lang="en-US"/>
                </a:p>
              </p:txBody>
            </p:sp>
            <p:sp>
              <p:nvSpPr>
                <p:cNvPr id="31878" name="Rectangle 164"/>
                <p:cNvSpPr>
                  <a:spLocks noChangeArrowheads="1"/>
                </p:cNvSpPr>
                <p:nvPr/>
              </p:nvSpPr>
              <p:spPr bwMode="auto">
                <a:xfrm>
                  <a:off x="3255" y="2435"/>
                  <a:ext cx="192" cy="174"/>
                </a:xfrm>
                <a:prstGeom prst="rect">
                  <a:avLst/>
                </a:prstGeom>
                <a:solidFill>
                  <a:srgbClr val="EAEAEA"/>
                </a:solidFill>
                <a:ln w="14288">
                  <a:solidFill>
                    <a:srgbClr val="808080"/>
                  </a:solidFill>
                  <a:miter lim="800000"/>
                  <a:headEnd/>
                  <a:tailEnd/>
                </a:ln>
              </p:spPr>
              <p:txBody>
                <a:bodyPr/>
                <a:lstStyle/>
                <a:p>
                  <a:endParaRPr lang="en-US"/>
                </a:p>
              </p:txBody>
            </p:sp>
            <p:sp>
              <p:nvSpPr>
                <p:cNvPr id="31879" name="Rectangle 165"/>
                <p:cNvSpPr>
                  <a:spLocks noChangeArrowheads="1"/>
                </p:cNvSpPr>
                <p:nvPr/>
              </p:nvSpPr>
              <p:spPr bwMode="auto">
                <a:xfrm>
                  <a:off x="3323" y="2462"/>
                  <a:ext cx="104" cy="15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r>
                    <a:rPr lang="en-US" sz="1400" b="1">
                      <a:solidFill>
                        <a:srgbClr val="000000"/>
                      </a:solidFill>
                    </a:rPr>
                    <a:t>8</a:t>
                  </a:r>
                  <a:endParaRPr lang="en-US"/>
                </a:p>
              </p:txBody>
            </p:sp>
            <p:sp>
              <p:nvSpPr>
                <p:cNvPr id="31880" name="Rectangle 166"/>
                <p:cNvSpPr>
                  <a:spLocks noChangeArrowheads="1"/>
                </p:cNvSpPr>
                <p:nvPr/>
              </p:nvSpPr>
              <p:spPr bwMode="auto">
                <a:xfrm>
                  <a:off x="3446" y="2435"/>
                  <a:ext cx="192" cy="174"/>
                </a:xfrm>
                <a:prstGeom prst="rect">
                  <a:avLst/>
                </a:prstGeom>
                <a:solidFill>
                  <a:srgbClr val="EAEAEA"/>
                </a:solidFill>
                <a:ln w="14288">
                  <a:solidFill>
                    <a:srgbClr val="808080"/>
                  </a:solidFill>
                  <a:miter lim="800000"/>
                  <a:headEnd/>
                  <a:tailEnd/>
                </a:ln>
              </p:spPr>
              <p:txBody>
                <a:bodyPr/>
                <a:lstStyle/>
                <a:p>
                  <a:endParaRPr lang="en-US"/>
                </a:p>
              </p:txBody>
            </p:sp>
            <p:sp>
              <p:nvSpPr>
                <p:cNvPr id="31881" name="Rectangle 167"/>
                <p:cNvSpPr>
                  <a:spLocks noChangeArrowheads="1"/>
                </p:cNvSpPr>
                <p:nvPr/>
              </p:nvSpPr>
              <p:spPr bwMode="auto">
                <a:xfrm>
                  <a:off x="3515" y="2462"/>
                  <a:ext cx="104" cy="15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r>
                    <a:rPr lang="en-US" sz="1400" b="1">
                      <a:solidFill>
                        <a:srgbClr val="000000"/>
                      </a:solidFill>
                    </a:rPr>
                    <a:t>5</a:t>
                  </a:r>
                  <a:endParaRPr lang="en-US"/>
                </a:p>
              </p:txBody>
            </p:sp>
            <p:sp>
              <p:nvSpPr>
                <p:cNvPr id="31882" name="Rectangle 168"/>
                <p:cNvSpPr>
                  <a:spLocks noChangeArrowheads="1"/>
                </p:cNvSpPr>
                <p:nvPr/>
              </p:nvSpPr>
              <p:spPr bwMode="auto">
                <a:xfrm>
                  <a:off x="3064" y="2599"/>
                  <a:ext cx="192" cy="174"/>
                </a:xfrm>
                <a:prstGeom prst="rect">
                  <a:avLst/>
                </a:prstGeom>
                <a:solidFill>
                  <a:srgbClr val="FFFFFF"/>
                </a:solidFill>
                <a:ln w="14288">
                  <a:solidFill>
                    <a:srgbClr val="808080"/>
                  </a:solidFill>
                  <a:miter lim="800000"/>
                  <a:headEnd/>
                  <a:tailEnd/>
                </a:ln>
              </p:spPr>
              <p:txBody>
                <a:bodyPr/>
                <a:lstStyle/>
                <a:p>
                  <a:endParaRPr lang="en-US"/>
                </a:p>
              </p:txBody>
            </p:sp>
            <p:sp>
              <p:nvSpPr>
                <p:cNvPr id="31883" name="Rectangle 169"/>
                <p:cNvSpPr>
                  <a:spLocks noChangeArrowheads="1"/>
                </p:cNvSpPr>
                <p:nvPr/>
              </p:nvSpPr>
              <p:spPr bwMode="auto">
                <a:xfrm>
                  <a:off x="3255" y="2599"/>
                  <a:ext cx="192" cy="174"/>
                </a:xfrm>
                <a:prstGeom prst="rect">
                  <a:avLst/>
                </a:prstGeom>
                <a:solidFill>
                  <a:srgbClr val="EAEAEA"/>
                </a:solidFill>
                <a:ln w="14288">
                  <a:solidFill>
                    <a:srgbClr val="808080"/>
                  </a:solidFill>
                  <a:miter lim="800000"/>
                  <a:headEnd/>
                  <a:tailEnd/>
                </a:ln>
              </p:spPr>
              <p:txBody>
                <a:bodyPr/>
                <a:lstStyle/>
                <a:p>
                  <a:endParaRPr lang="en-US"/>
                </a:p>
              </p:txBody>
            </p:sp>
            <p:sp>
              <p:nvSpPr>
                <p:cNvPr id="31884" name="Rectangle 170"/>
                <p:cNvSpPr>
                  <a:spLocks noChangeArrowheads="1"/>
                </p:cNvSpPr>
                <p:nvPr/>
              </p:nvSpPr>
              <p:spPr bwMode="auto">
                <a:xfrm>
                  <a:off x="3323" y="2626"/>
                  <a:ext cx="104" cy="15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r>
                    <a:rPr lang="en-US" sz="1400" b="1">
                      <a:solidFill>
                        <a:srgbClr val="000000"/>
                      </a:solidFill>
                    </a:rPr>
                    <a:t>7</a:t>
                  </a:r>
                  <a:endParaRPr lang="en-US"/>
                </a:p>
              </p:txBody>
            </p:sp>
            <p:sp>
              <p:nvSpPr>
                <p:cNvPr id="31885" name="Rectangle 171"/>
                <p:cNvSpPr>
                  <a:spLocks noChangeArrowheads="1"/>
                </p:cNvSpPr>
                <p:nvPr/>
              </p:nvSpPr>
              <p:spPr bwMode="auto">
                <a:xfrm>
                  <a:off x="3446" y="2599"/>
                  <a:ext cx="192" cy="174"/>
                </a:xfrm>
                <a:prstGeom prst="rect">
                  <a:avLst/>
                </a:prstGeom>
                <a:solidFill>
                  <a:srgbClr val="FFFFFF"/>
                </a:solidFill>
                <a:ln w="14288">
                  <a:solidFill>
                    <a:srgbClr val="808080"/>
                  </a:solidFill>
                  <a:miter lim="800000"/>
                  <a:headEnd/>
                  <a:tailEnd/>
                </a:ln>
              </p:spPr>
              <p:txBody>
                <a:bodyPr/>
                <a:lstStyle/>
                <a:p>
                  <a:endParaRPr lang="en-US"/>
                </a:p>
              </p:txBody>
            </p:sp>
            <p:sp>
              <p:nvSpPr>
                <p:cNvPr id="31886" name="Rectangle 172"/>
                <p:cNvSpPr>
                  <a:spLocks noChangeArrowheads="1"/>
                </p:cNvSpPr>
                <p:nvPr/>
              </p:nvSpPr>
              <p:spPr bwMode="auto">
                <a:xfrm>
                  <a:off x="3447" y="2598"/>
                  <a:ext cx="192" cy="174"/>
                </a:xfrm>
                <a:prstGeom prst="rect">
                  <a:avLst/>
                </a:prstGeom>
                <a:solidFill>
                  <a:srgbClr val="EAEAEA"/>
                </a:solidFill>
                <a:ln w="14288">
                  <a:solidFill>
                    <a:srgbClr val="808080"/>
                  </a:solidFill>
                  <a:miter lim="800000"/>
                  <a:headEnd/>
                  <a:tailEnd/>
                </a:ln>
              </p:spPr>
              <p:txBody>
                <a:bodyPr/>
                <a:lstStyle/>
                <a:p>
                  <a:endParaRPr lang="en-US"/>
                </a:p>
              </p:txBody>
            </p:sp>
            <p:sp>
              <p:nvSpPr>
                <p:cNvPr id="31887" name="Rectangle 173"/>
                <p:cNvSpPr>
                  <a:spLocks noChangeArrowheads="1"/>
                </p:cNvSpPr>
                <p:nvPr/>
              </p:nvSpPr>
              <p:spPr bwMode="auto">
                <a:xfrm>
                  <a:off x="3515" y="2625"/>
                  <a:ext cx="104" cy="15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r>
                    <a:rPr lang="en-US" sz="1400" b="1">
                      <a:solidFill>
                        <a:srgbClr val="000000"/>
                      </a:solidFill>
                    </a:rPr>
                    <a:t>6</a:t>
                  </a:r>
                  <a:endParaRPr lang="en-US"/>
                </a:p>
              </p:txBody>
            </p:sp>
          </p:grpSp>
        </p:grpSp>
        <p:grpSp>
          <p:nvGrpSpPr>
            <p:cNvPr id="31769" name="Group 195"/>
            <p:cNvGrpSpPr>
              <a:grpSpLocks/>
            </p:cNvGrpSpPr>
            <p:nvPr/>
          </p:nvGrpSpPr>
          <p:grpSpPr bwMode="auto">
            <a:xfrm>
              <a:off x="3483" y="1556"/>
              <a:ext cx="630" cy="548"/>
              <a:chOff x="3483" y="1556"/>
              <a:chExt cx="630" cy="548"/>
            </a:xfrm>
          </p:grpSpPr>
          <p:sp>
            <p:nvSpPr>
              <p:cNvPr id="31828" name="Rectangle 176"/>
              <p:cNvSpPr>
                <a:spLocks noChangeArrowheads="1"/>
              </p:cNvSpPr>
              <p:nvPr/>
            </p:nvSpPr>
            <p:spPr bwMode="auto">
              <a:xfrm>
                <a:off x="3483" y="1556"/>
                <a:ext cx="630" cy="548"/>
              </a:xfrm>
              <a:prstGeom prst="rect">
                <a:avLst/>
              </a:prstGeom>
              <a:solidFill>
                <a:srgbClr val="000000"/>
              </a:solidFill>
              <a:ln w="4763">
                <a:solidFill>
                  <a:srgbClr val="000000"/>
                </a:solidFill>
                <a:miter lim="800000"/>
                <a:headEnd/>
                <a:tailEnd/>
              </a:ln>
            </p:spPr>
            <p:txBody>
              <a:bodyPr/>
              <a:lstStyle/>
              <a:p>
                <a:endParaRPr lang="en-US"/>
              </a:p>
            </p:txBody>
          </p:sp>
          <p:sp>
            <p:nvSpPr>
              <p:cNvPr id="31829" name="Rectangle 177"/>
              <p:cNvSpPr>
                <a:spLocks noChangeArrowheads="1"/>
              </p:cNvSpPr>
              <p:nvPr/>
            </p:nvSpPr>
            <p:spPr bwMode="auto">
              <a:xfrm>
                <a:off x="3511" y="1584"/>
                <a:ext cx="192" cy="173"/>
              </a:xfrm>
              <a:prstGeom prst="rect">
                <a:avLst/>
              </a:prstGeom>
              <a:solidFill>
                <a:srgbClr val="EAEAEA"/>
              </a:solidFill>
              <a:ln w="14288">
                <a:solidFill>
                  <a:srgbClr val="808080"/>
                </a:solidFill>
                <a:miter lim="800000"/>
                <a:headEnd/>
                <a:tailEnd/>
              </a:ln>
            </p:spPr>
            <p:txBody>
              <a:bodyPr/>
              <a:lstStyle/>
              <a:p>
                <a:endParaRPr lang="en-US"/>
              </a:p>
            </p:txBody>
          </p:sp>
          <p:sp>
            <p:nvSpPr>
              <p:cNvPr id="31830" name="Rectangle 178"/>
              <p:cNvSpPr>
                <a:spLocks noChangeArrowheads="1"/>
              </p:cNvSpPr>
              <p:nvPr/>
            </p:nvSpPr>
            <p:spPr bwMode="auto">
              <a:xfrm>
                <a:off x="3579" y="1610"/>
                <a:ext cx="104" cy="15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r>
                  <a:rPr lang="en-US" sz="1400" b="1">
                    <a:solidFill>
                      <a:srgbClr val="000000"/>
                    </a:solidFill>
                  </a:rPr>
                  <a:t>1</a:t>
                </a:r>
                <a:endParaRPr lang="en-US"/>
              </a:p>
            </p:txBody>
          </p:sp>
          <p:sp>
            <p:nvSpPr>
              <p:cNvPr id="31831" name="Rectangle 179"/>
              <p:cNvSpPr>
                <a:spLocks noChangeArrowheads="1"/>
              </p:cNvSpPr>
              <p:nvPr/>
            </p:nvSpPr>
            <p:spPr bwMode="auto">
              <a:xfrm>
                <a:off x="3702" y="1584"/>
                <a:ext cx="192" cy="173"/>
              </a:xfrm>
              <a:prstGeom prst="rect">
                <a:avLst/>
              </a:prstGeom>
              <a:solidFill>
                <a:srgbClr val="EAEAEA"/>
              </a:solidFill>
              <a:ln w="14288">
                <a:solidFill>
                  <a:srgbClr val="808080"/>
                </a:solidFill>
                <a:miter lim="800000"/>
                <a:headEnd/>
                <a:tailEnd/>
              </a:ln>
            </p:spPr>
            <p:txBody>
              <a:bodyPr/>
              <a:lstStyle/>
              <a:p>
                <a:endParaRPr lang="en-US"/>
              </a:p>
            </p:txBody>
          </p:sp>
          <p:sp>
            <p:nvSpPr>
              <p:cNvPr id="31832" name="Rectangle 180"/>
              <p:cNvSpPr>
                <a:spLocks noChangeArrowheads="1"/>
              </p:cNvSpPr>
              <p:nvPr/>
            </p:nvSpPr>
            <p:spPr bwMode="auto">
              <a:xfrm>
                <a:off x="3771" y="1610"/>
                <a:ext cx="104" cy="15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r>
                  <a:rPr lang="en-US" sz="1400" b="1">
                    <a:solidFill>
                      <a:srgbClr val="000000"/>
                    </a:solidFill>
                  </a:rPr>
                  <a:t>2</a:t>
                </a:r>
                <a:endParaRPr lang="en-US"/>
              </a:p>
            </p:txBody>
          </p:sp>
          <p:sp>
            <p:nvSpPr>
              <p:cNvPr id="31833" name="Rectangle 181"/>
              <p:cNvSpPr>
                <a:spLocks noChangeArrowheads="1"/>
              </p:cNvSpPr>
              <p:nvPr/>
            </p:nvSpPr>
            <p:spPr bwMode="auto">
              <a:xfrm>
                <a:off x="3894" y="1584"/>
                <a:ext cx="192" cy="173"/>
              </a:xfrm>
              <a:prstGeom prst="rect">
                <a:avLst/>
              </a:prstGeom>
              <a:solidFill>
                <a:srgbClr val="EAEAEA"/>
              </a:solidFill>
              <a:ln w="14288">
                <a:solidFill>
                  <a:srgbClr val="808080"/>
                </a:solidFill>
                <a:miter lim="800000"/>
                <a:headEnd/>
                <a:tailEnd/>
              </a:ln>
            </p:spPr>
            <p:txBody>
              <a:bodyPr/>
              <a:lstStyle/>
              <a:p>
                <a:endParaRPr lang="en-US"/>
              </a:p>
            </p:txBody>
          </p:sp>
          <p:sp>
            <p:nvSpPr>
              <p:cNvPr id="31834" name="Rectangle 182"/>
              <p:cNvSpPr>
                <a:spLocks noChangeArrowheads="1"/>
              </p:cNvSpPr>
              <p:nvPr/>
            </p:nvSpPr>
            <p:spPr bwMode="auto">
              <a:xfrm>
                <a:off x="3962" y="1610"/>
                <a:ext cx="104" cy="15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r>
                  <a:rPr lang="en-US" sz="1400" b="1">
                    <a:solidFill>
                      <a:srgbClr val="000000"/>
                    </a:solidFill>
                  </a:rPr>
                  <a:t>3</a:t>
                </a:r>
                <a:endParaRPr lang="en-US"/>
              </a:p>
            </p:txBody>
          </p:sp>
          <p:sp>
            <p:nvSpPr>
              <p:cNvPr id="31835" name="Rectangle 183"/>
              <p:cNvSpPr>
                <a:spLocks noChangeArrowheads="1"/>
              </p:cNvSpPr>
              <p:nvPr/>
            </p:nvSpPr>
            <p:spPr bwMode="auto">
              <a:xfrm>
                <a:off x="3511" y="1748"/>
                <a:ext cx="192" cy="174"/>
              </a:xfrm>
              <a:prstGeom prst="rect">
                <a:avLst/>
              </a:prstGeom>
              <a:solidFill>
                <a:srgbClr val="EAEAEA"/>
              </a:solidFill>
              <a:ln w="14288">
                <a:solidFill>
                  <a:srgbClr val="808080"/>
                </a:solidFill>
                <a:miter lim="800000"/>
                <a:headEnd/>
                <a:tailEnd/>
              </a:ln>
            </p:spPr>
            <p:txBody>
              <a:bodyPr/>
              <a:lstStyle/>
              <a:p>
                <a:endParaRPr lang="en-US"/>
              </a:p>
            </p:txBody>
          </p:sp>
          <p:sp>
            <p:nvSpPr>
              <p:cNvPr id="31836" name="Rectangle 184"/>
              <p:cNvSpPr>
                <a:spLocks noChangeArrowheads="1"/>
              </p:cNvSpPr>
              <p:nvPr/>
            </p:nvSpPr>
            <p:spPr bwMode="auto">
              <a:xfrm>
                <a:off x="3579" y="1774"/>
                <a:ext cx="104" cy="15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r>
                  <a:rPr lang="en-US" sz="1400" b="1">
                    <a:solidFill>
                      <a:srgbClr val="000000"/>
                    </a:solidFill>
                  </a:rPr>
                  <a:t>4</a:t>
                </a:r>
                <a:endParaRPr lang="en-US"/>
              </a:p>
            </p:txBody>
          </p:sp>
          <p:sp>
            <p:nvSpPr>
              <p:cNvPr id="31837" name="Rectangle 185"/>
              <p:cNvSpPr>
                <a:spLocks noChangeArrowheads="1"/>
              </p:cNvSpPr>
              <p:nvPr/>
            </p:nvSpPr>
            <p:spPr bwMode="auto">
              <a:xfrm>
                <a:off x="3702" y="1748"/>
                <a:ext cx="192" cy="174"/>
              </a:xfrm>
              <a:prstGeom prst="rect">
                <a:avLst/>
              </a:prstGeom>
              <a:solidFill>
                <a:srgbClr val="EAEAEA"/>
              </a:solidFill>
              <a:ln w="14288">
                <a:solidFill>
                  <a:srgbClr val="808080"/>
                </a:solidFill>
                <a:miter lim="800000"/>
                <a:headEnd/>
                <a:tailEnd/>
              </a:ln>
            </p:spPr>
            <p:txBody>
              <a:bodyPr/>
              <a:lstStyle/>
              <a:p>
                <a:endParaRPr lang="en-US"/>
              </a:p>
            </p:txBody>
          </p:sp>
          <p:sp>
            <p:nvSpPr>
              <p:cNvPr id="31838" name="Rectangle 186"/>
              <p:cNvSpPr>
                <a:spLocks noChangeArrowheads="1"/>
              </p:cNvSpPr>
              <p:nvPr/>
            </p:nvSpPr>
            <p:spPr bwMode="auto">
              <a:xfrm>
                <a:off x="3771" y="1774"/>
                <a:ext cx="104" cy="15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r>
                  <a:rPr lang="en-US" sz="1400" b="1">
                    <a:solidFill>
                      <a:srgbClr val="000000"/>
                    </a:solidFill>
                  </a:rPr>
                  <a:t>8</a:t>
                </a:r>
                <a:endParaRPr lang="en-US"/>
              </a:p>
            </p:txBody>
          </p:sp>
          <p:sp>
            <p:nvSpPr>
              <p:cNvPr id="31839" name="Rectangle 187"/>
              <p:cNvSpPr>
                <a:spLocks noChangeArrowheads="1"/>
              </p:cNvSpPr>
              <p:nvPr/>
            </p:nvSpPr>
            <p:spPr bwMode="auto">
              <a:xfrm>
                <a:off x="3894" y="1748"/>
                <a:ext cx="192" cy="174"/>
              </a:xfrm>
              <a:prstGeom prst="rect">
                <a:avLst/>
              </a:prstGeom>
              <a:solidFill>
                <a:srgbClr val="EAEAEA"/>
              </a:solidFill>
              <a:ln w="14288">
                <a:solidFill>
                  <a:srgbClr val="808080"/>
                </a:solidFill>
                <a:miter lim="800000"/>
                <a:headEnd/>
                <a:tailEnd/>
              </a:ln>
            </p:spPr>
            <p:txBody>
              <a:bodyPr/>
              <a:lstStyle/>
              <a:p>
                <a:endParaRPr lang="en-US"/>
              </a:p>
            </p:txBody>
          </p:sp>
          <p:sp>
            <p:nvSpPr>
              <p:cNvPr id="31840" name="Rectangle 188"/>
              <p:cNvSpPr>
                <a:spLocks noChangeArrowheads="1"/>
              </p:cNvSpPr>
              <p:nvPr/>
            </p:nvSpPr>
            <p:spPr bwMode="auto">
              <a:xfrm>
                <a:off x="3962" y="1774"/>
                <a:ext cx="104" cy="15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r>
                  <a:rPr lang="en-US" sz="1400" b="1">
                    <a:solidFill>
                      <a:srgbClr val="000000"/>
                    </a:solidFill>
                  </a:rPr>
                  <a:t>5</a:t>
                </a:r>
                <a:endParaRPr lang="en-US"/>
              </a:p>
            </p:txBody>
          </p:sp>
          <p:sp>
            <p:nvSpPr>
              <p:cNvPr id="31841" name="Rectangle 189"/>
              <p:cNvSpPr>
                <a:spLocks noChangeArrowheads="1"/>
              </p:cNvSpPr>
              <p:nvPr/>
            </p:nvSpPr>
            <p:spPr bwMode="auto">
              <a:xfrm>
                <a:off x="3511" y="1912"/>
                <a:ext cx="192" cy="174"/>
              </a:xfrm>
              <a:prstGeom prst="rect">
                <a:avLst/>
              </a:prstGeom>
              <a:solidFill>
                <a:srgbClr val="EAEAEA"/>
              </a:solidFill>
              <a:ln w="14288">
                <a:solidFill>
                  <a:srgbClr val="808080"/>
                </a:solidFill>
                <a:miter lim="800000"/>
                <a:headEnd/>
                <a:tailEnd/>
              </a:ln>
            </p:spPr>
            <p:txBody>
              <a:bodyPr/>
              <a:lstStyle/>
              <a:p>
                <a:endParaRPr lang="en-US"/>
              </a:p>
            </p:txBody>
          </p:sp>
          <p:sp>
            <p:nvSpPr>
              <p:cNvPr id="31842" name="Rectangle 190"/>
              <p:cNvSpPr>
                <a:spLocks noChangeArrowheads="1"/>
              </p:cNvSpPr>
              <p:nvPr/>
            </p:nvSpPr>
            <p:spPr bwMode="auto">
              <a:xfrm>
                <a:off x="3579" y="1938"/>
                <a:ext cx="104" cy="15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r>
                  <a:rPr lang="en-US" sz="1400" b="1">
                    <a:solidFill>
                      <a:srgbClr val="000000"/>
                    </a:solidFill>
                  </a:rPr>
                  <a:t>7</a:t>
                </a:r>
                <a:endParaRPr lang="en-US"/>
              </a:p>
            </p:txBody>
          </p:sp>
          <p:sp>
            <p:nvSpPr>
              <p:cNvPr id="31843" name="Rectangle 191"/>
              <p:cNvSpPr>
                <a:spLocks noChangeArrowheads="1"/>
              </p:cNvSpPr>
              <p:nvPr/>
            </p:nvSpPr>
            <p:spPr bwMode="auto">
              <a:xfrm>
                <a:off x="3702" y="1912"/>
                <a:ext cx="192" cy="174"/>
              </a:xfrm>
              <a:prstGeom prst="rect">
                <a:avLst/>
              </a:prstGeom>
              <a:solidFill>
                <a:srgbClr val="FFFFFF"/>
              </a:solidFill>
              <a:ln w="14288">
                <a:solidFill>
                  <a:srgbClr val="808080"/>
                </a:solidFill>
                <a:miter lim="800000"/>
                <a:headEnd/>
                <a:tailEnd/>
              </a:ln>
            </p:spPr>
            <p:txBody>
              <a:bodyPr/>
              <a:lstStyle/>
              <a:p>
                <a:endParaRPr lang="en-US"/>
              </a:p>
            </p:txBody>
          </p:sp>
          <p:sp>
            <p:nvSpPr>
              <p:cNvPr id="31844" name="Rectangle 192"/>
              <p:cNvSpPr>
                <a:spLocks noChangeArrowheads="1"/>
              </p:cNvSpPr>
              <p:nvPr/>
            </p:nvSpPr>
            <p:spPr bwMode="auto">
              <a:xfrm>
                <a:off x="3894" y="1912"/>
                <a:ext cx="192" cy="174"/>
              </a:xfrm>
              <a:prstGeom prst="rect">
                <a:avLst/>
              </a:prstGeom>
              <a:solidFill>
                <a:srgbClr val="FFFFFF"/>
              </a:solidFill>
              <a:ln w="14288">
                <a:solidFill>
                  <a:srgbClr val="808080"/>
                </a:solidFill>
                <a:miter lim="800000"/>
                <a:headEnd/>
                <a:tailEnd/>
              </a:ln>
            </p:spPr>
            <p:txBody>
              <a:bodyPr/>
              <a:lstStyle/>
              <a:p>
                <a:endParaRPr lang="en-US"/>
              </a:p>
            </p:txBody>
          </p:sp>
          <p:sp>
            <p:nvSpPr>
              <p:cNvPr id="31845" name="Rectangle 193"/>
              <p:cNvSpPr>
                <a:spLocks noChangeArrowheads="1"/>
              </p:cNvSpPr>
              <p:nvPr/>
            </p:nvSpPr>
            <p:spPr bwMode="auto">
              <a:xfrm>
                <a:off x="3894" y="1911"/>
                <a:ext cx="192" cy="173"/>
              </a:xfrm>
              <a:prstGeom prst="rect">
                <a:avLst/>
              </a:prstGeom>
              <a:solidFill>
                <a:srgbClr val="EAEAEA"/>
              </a:solidFill>
              <a:ln w="14288">
                <a:solidFill>
                  <a:srgbClr val="808080"/>
                </a:solidFill>
                <a:miter lim="800000"/>
                <a:headEnd/>
                <a:tailEnd/>
              </a:ln>
            </p:spPr>
            <p:txBody>
              <a:bodyPr/>
              <a:lstStyle/>
              <a:p>
                <a:endParaRPr lang="en-US"/>
              </a:p>
            </p:txBody>
          </p:sp>
          <p:sp>
            <p:nvSpPr>
              <p:cNvPr id="31846" name="Rectangle 194"/>
              <p:cNvSpPr>
                <a:spLocks noChangeArrowheads="1"/>
              </p:cNvSpPr>
              <p:nvPr/>
            </p:nvSpPr>
            <p:spPr bwMode="auto">
              <a:xfrm>
                <a:off x="3963" y="1937"/>
                <a:ext cx="104" cy="15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r>
                  <a:rPr lang="en-US" sz="1400" b="1">
                    <a:solidFill>
                      <a:srgbClr val="000000"/>
                    </a:solidFill>
                  </a:rPr>
                  <a:t>6</a:t>
                </a:r>
                <a:endParaRPr lang="en-US"/>
              </a:p>
            </p:txBody>
          </p:sp>
        </p:grpSp>
        <p:sp>
          <p:nvSpPr>
            <p:cNvPr id="31770" name="Rectangle 196"/>
            <p:cNvSpPr>
              <a:spLocks noChangeArrowheads="1"/>
            </p:cNvSpPr>
            <p:nvPr/>
          </p:nvSpPr>
          <p:spPr bwMode="auto">
            <a:xfrm>
              <a:off x="3469" y="845"/>
              <a:ext cx="629" cy="548"/>
            </a:xfrm>
            <a:prstGeom prst="rect">
              <a:avLst/>
            </a:prstGeom>
            <a:solidFill>
              <a:srgbClr val="000000"/>
            </a:solidFill>
            <a:ln w="4763">
              <a:solidFill>
                <a:srgbClr val="000000"/>
              </a:solidFill>
              <a:miter lim="800000"/>
              <a:headEnd/>
              <a:tailEnd/>
            </a:ln>
          </p:spPr>
          <p:txBody>
            <a:bodyPr/>
            <a:lstStyle/>
            <a:p>
              <a:endParaRPr lang="en-US"/>
            </a:p>
          </p:txBody>
        </p:sp>
        <p:sp>
          <p:nvSpPr>
            <p:cNvPr id="31771" name="Rectangle 197"/>
            <p:cNvSpPr>
              <a:spLocks noChangeArrowheads="1"/>
            </p:cNvSpPr>
            <p:nvPr/>
          </p:nvSpPr>
          <p:spPr bwMode="auto">
            <a:xfrm>
              <a:off x="3496" y="873"/>
              <a:ext cx="192" cy="174"/>
            </a:xfrm>
            <a:prstGeom prst="rect">
              <a:avLst/>
            </a:prstGeom>
            <a:solidFill>
              <a:srgbClr val="EAEAEA"/>
            </a:solidFill>
            <a:ln w="14288">
              <a:solidFill>
                <a:srgbClr val="808080"/>
              </a:solidFill>
              <a:miter lim="800000"/>
              <a:headEnd/>
              <a:tailEnd/>
            </a:ln>
          </p:spPr>
          <p:txBody>
            <a:bodyPr/>
            <a:lstStyle/>
            <a:p>
              <a:endParaRPr lang="en-US"/>
            </a:p>
          </p:txBody>
        </p:sp>
        <p:sp>
          <p:nvSpPr>
            <p:cNvPr id="31772" name="Rectangle 198"/>
            <p:cNvSpPr>
              <a:spLocks noChangeArrowheads="1"/>
            </p:cNvSpPr>
            <p:nvPr/>
          </p:nvSpPr>
          <p:spPr bwMode="auto">
            <a:xfrm>
              <a:off x="3564" y="899"/>
              <a:ext cx="104" cy="15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r>
                <a:rPr lang="en-US" sz="1400" b="1">
                  <a:solidFill>
                    <a:srgbClr val="000000"/>
                  </a:solidFill>
                </a:rPr>
                <a:t>1</a:t>
              </a:r>
              <a:endParaRPr lang="en-US"/>
            </a:p>
          </p:txBody>
        </p:sp>
        <p:sp>
          <p:nvSpPr>
            <p:cNvPr id="31773" name="Rectangle 199"/>
            <p:cNvSpPr>
              <a:spLocks noChangeArrowheads="1"/>
            </p:cNvSpPr>
            <p:nvPr/>
          </p:nvSpPr>
          <p:spPr bwMode="auto">
            <a:xfrm>
              <a:off x="3687" y="873"/>
              <a:ext cx="192" cy="174"/>
            </a:xfrm>
            <a:prstGeom prst="rect">
              <a:avLst/>
            </a:prstGeom>
            <a:solidFill>
              <a:srgbClr val="EAEAEA"/>
            </a:solidFill>
            <a:ln w="14288">
              <a:solidFill>
                <a:srgbClr val="808080"/>
              </a:solidFill>
              <a:miter lim="800000"/>
              <a:headEnd/>
              <a:tailEnd/>
            </a:ln>
          </p:spPr>
          <p:txBody>
            <a:bodyPr/>
            <a:lstStyle/>
            <a:p>
              <a:endParaRPr lang="en-US"/>
            </a:p>
          </p:txBody>
        </p:sp>
        <p:sp>
          <p:nvSpPr>
            <p:cNvPr id="31774" name="Rectangle 200"/>
            <p:cNvSpPr>
              <a:spLocks noChangeArrowheads="1"/>
            </p:cNvSpPr>
            <p:nvPr/>
          </p:nvSpPr>
          <p:spPr bwMode="auto">
            <a:xfrm>
              <a:off x="3756" y="899"/>
              <a:ext cx="104" cy="15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r>
                <a:rPr lang="en-US" sz="1400" b="1">
                  <a:solidFill>
                    <a:srgbClr val="000000"/>
                  </a:solidFill>
                </a:rPr>
                <a:t>2</a:t>
              </a:r>
              <a:endParaRPr lang="en-US"/>
            </a:p>
          </p:txBody>
        </p:sp>
        <p:sp>
          <p:nvSpPr>
            <p:cNvPr id="31775" name="Rectangle 201"/>
            <p:cNvSpPr>
              <a:spLocks noChangeArrowheads="1"/>
            </p:cNvSpPr>
            <p:nvPr/>
          </p:nvSpPr>
          <p:spPr bwMode="auto">
            <a:xfrm>
              <a:off x="3879" y="873"/>
              <a:ext cx="192" cy="174"/>
            </a:xfrm>
            <a:prstGeom prst="rect">
              <a:avLst/>
            </a:prstGeom>
            <a:solidFill>
              <a:srgbClr val="EAEAEA"/>
            </a:solidFill>
            <a:ln w="14288">
              <a:solidFill>
                <a:srgbClr val="808080"/>
              </a:solidFill>
              <a:miter lim="800000"/>
              <a:headEnd/>
              <a:tailEnd/>
            </a:ln>
          </p:spPr>
          <p:txBody>
            <a:bodyPr/>
            <a:lstStyle/>
            <a:p>
              <a:endParaRPr lang="en-US"/>
            </a:p>
          </p:txBody>
        </p:sp>
        <p:sp>
          <p:nvSpPr>
            <p:cNvPr id="31776" name="Rectangle 202"/>
            <p:cNvSpPr>
              <a:spLocks noChangeArrowheads="1"/>
            </p:cNvSpPr>
            <p:nvPr/>
          </p:nvSpPr>
          <p:spPr bwMode="auto">
            <a:xfrm>
              <a:off x="3947" y="899"/>
              <a:ext cx="104" cy="15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r>
                <a:rPr lang="en-US" sz="1400" b="1">
                  <a:solidFill>
                    <a:srgbClr val="000000"/>
                  </a:solidFill>
                </a:rPr>
                <a:t>3</a:t>
              </a:r>
              <a:endParaRPr lang="en-US"/>
            </a:p>
          </p:txBody>
        </p:sp>
        <p:sp>
          <p:nvSpPr>
            <p:cNvPr id="31777" name="Rectangle 203"/>
            <p:cNvSpPr>
              <a:spLocks noChangeArrowheads="1"/>
            </p:cNvSpPr>
            <p:nvPr/>
          </p:nvSpPr>
          <p:spPr bwMode="auto">
            <a:xfrm>
              <a:off x="3496" y="1037"/>
              <a:ext cx="192" cy="174"/>
            </a:xfrm>
            <a:prstGeom prst="rect">
              <a:avLst/>
            </a:prstGeom>
            <a:solidFill>
              <a:srgbClr val="EAEAEA"/>
            </a:solidFill>
            <a:ln w="14288">
              <a:solidFill>
                <a:srgbClr val="808080"/>
              </a:solidFill>
              <a:miter lim="800000"/>
              <a:headEnd/>
              <a:tailEnd/>
            </a:ln>
          </p:spPr>
          <p:txBody>
            <a:bodyPr/>
            <a:lstStyle/>
            <a:p>
              <a:endParaRPr lang="en-US"/>
            </a:p>
          </p:txBody>
        </p:sp>
        <p:sp>
          <p:nvSpPr>
            <p:cNvPr id="31778" name="Rectangle 204"/>
            <p:cNvSpPr>
              <a:spLocks noChangeArrowheads="1"/>
            </p:cNvSpPr>
            <p:nvPr/>
          </p:nvSpPr>
          <p:spPr bwMode="auto">
            <a:xfrm>
              <a:off x="3564" y="1063"/>
              <a:ext cx="104" cy="15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r>
                <a:rPr lang="en-US" sz="1400" b="1">
                  <a:solidFill>
                    <a:srgbClr val="000000"/>
                  </a:solidFill>
                </a:rPr>
                <a:t>4</a:t>
              </a:r>
              <a:endParaRPr lang="en-US"/>
            </a:p>
          </p:txBody>
        </p:sp>
        <p:sp>
          <p:nvSpPr>
            <p:cNvPr id="31779" name="Rectangle 205"/>
            <p:cNvSpPr>
              <a:spLocks noChangeArrowheads="1"/>
            </p:cNvSpPr>
            <p:nvPr/>
          </p:nvSpPr>
          <p:spPr bwMode="auto">
            <a:xfrm>
              <a:off x="3687" y="1037"/>
              <a:ext cx="192" cy="174"/>
            </a:xfrm>
            <a:prstGeom prst="rect">
              <a:avLst/>
            </a:prstGeom>
            <a:solidFill>
              <a:srgbClr val="EAEAEA"/>
            </a:solidFill>
            <a:ln w="14288">
              <a:solidFill>
                <a:srgbClr val="808080"/>
              </a:solidFill>
              <a:miter lim="800000"/>
              <a:headEnd/>
              <a:tailEnd/>
            </a:ln>
          </p:spPr>
          <p:txBody>
            <a:bodyPr/>
            <a:lstStyle/>
            <a:p>
              <a:endParaRPr lang="en-US"/>
            </a:p>
          </p:txBody>
        </p:sp>
        <p:sp>
          <p:nvSpPr>
            <p:cNvPr id="31780" name="Rectangle 206"/>
            <p:cNvSpPr>
              <a:spLocks noChangeArrowheads="1"/>
            </p:cNvSpPr>
            <p:nvPr/>
          </p:nvSpPr>
          <p:spPr bwMode="auto">
            <a:xfrm>
              <a:off x="3756" y="1063"/>
              <a:ext cx="104" cy="15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r>
                <a:rPr lang="en-US" sz="1400" b="1">
                  <a:solidFill>
                    <a:srgbClr val="000000"/>
                  </a:solidFill>
                </a:rPr>
                <a:t>8</a:t>
              </a:r>
              <a:endParaRPr lang="en-US"/>
            </a:p>
          </p:txBody>
        </p:sp>
        <p:sp>
          <p:nvSpPr>
            <p:cNvPr id="31781" name="Rectangle 207"/>
            <p:cNvSpPr>
              <a:spLocks noChangeArrowheads="1"/>
            </p:cNvSpPr>
            <p:nvPr/>
          </p:nvSpPr>
          <p:spPr bwMode="auto">
            <a:xfrm>
              <a:off x="3879" y="1037"/>
              <a:ext cx="192" cy="174"/>
            </a:xfrm>
            <a:prstGeom prst="rect">
              <a:avLst/>
            </a:prstGeom>
            <a:solidFill>
              <a:srgbClr val="EAEAEA"/>
            </a:solidFill>
            <a:ln w="14288">
              <a:solidFill>
                <a:srgbClr val="808080"/>
              </a:solidFill>
              <a:miter lim="800000"/>
              <a:headEnd/>
              <a:tailEnd/>
            </a:ln>
          </p:spPr>
          <p:txBody>
            <a:bodyPr/>
            <a:lstStyle/>
            <a:p>
              <a:endParaRPr lang="en-US"/>
            </a:p>
          </p:txBody>
        </p:sp>
        <p:sp>
          <p:nvSpPr>
            <p:cNvPr id="31782" name="Rectangle 208"/>
            <p:cNvSpPr>
              <a:spLocks noChangeArrowheads="1"/>
            </p:cNvSpPr>
            <p:nvPr/>
          </p:nvSpPr>
          <p:spPr bwMode="auto">
            <a:xfrm>
              <a:off x="3947" y="1063"/>
              <a:ext cx="104" cy="15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r>
                <a:rPr lang="en-US" sz="1400" b="1">
                  <a:solidFill>
                    <a:srgbClr val="000000"/>
                  </a:solidFill>
                </a:rPr>
                <a:t>5</a:t>
              </a:r>
              <a:endParaRPr lang="en-US"/>
            </a:p>
          </p:txBody>
        </p:sp>
        <p:sp>
          <p:nvSpPr>
            <p:cNvPr id="31783" name="Rectangle 209"/>
            <p:cNvSpPr>
              <a:spLocks noChangeArrowheads="1"/>
            </p:cNvSpPr>
            <p:nvPr/>
          </p:nvSpPr>
          <p:spPr bwMode="auto">
            <a:xfrm>
              <a:off x="3496" y="1201"/>
              <a:ext cx="192" cy="174"/>
            </a:xfrm>
            <a:prstGeom prst="rect">
              <a:avLst/>
            </a:prstGeom>
            <a:solidFill>
              <a:srgbClr val="EAEAEA"/>
            </a:solidFill>
            <a:ln w="14288">
              <a:solidFill>
                <a:srgbClr val="808080"/>
              </a:solidFill>
              <a:miter lim="800000"/>
              <a:headEnd/>
              <a:tailEnd/>
            </a:ln>
          </p:spPr>
          <p:txBody>
            <a:bodyPr/>
            <a:lstStyle/>
            <a:p>
              <a:endParaRPr lang="en-US"/>
            </a:p>
          </p:txBody>
        </p:sp>
        <p:sp>
          <p:nvSpPr>
            <p:cNvPr id="31784" name="Rectangle 210"/>
            <p:cNvSpPr>
              <a:spLocks noChangeArrowheads="1"/>
            </p:cNvSpPr>
            <p:nvPr/>
          </p:nvSpPr>
          <p:spPr bwMode="auto">
            <a:xfrm>
              <a:off x="3564" y="1227"/>
              <a:ext cx="104" cy="15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r>
                <a:rPr lang="en-US" sz="1400" b="1">
                  <a:solidFill>
                    <a:srgbClr val="000000"/>
                  </a:solidFill>
                </a:rPr>
                <a:t>7</a:t>
              </a:r>
              <a:endParaRPr lang="en-US"/>
            </a:p>
          </p:txBody>
        </p:sp>
        <p:sp>
          <p:nvSpPr>
            <p:cNvPr id="31785" name="Rectangle 211"/>
            <p:cNvSpPr>
              <a:spLocks noChangeArrowheads="1"/>
            </p:cNvSpPr>
            <p:nvPr/>
          </p:nvSpPr>
          <p:spPr bwMode="auto">
            <a:xfrm>
              <a:off x="3687" y="1201"/>
              <a:ext cx="192" cy="174"/>
            </a:xfrm>
            <a:prstGeom prst="rect">
              <a:avLst/>
            </a:prstGeom>
            <a:solidFill>
              <a:srgbClr val="EAEAEA"/>
            </a:solidFill>
            <a:ln w="14288">
              <a:solidFill>
                <a:srgbClr val="808080"/>
              </a:solidFill>
              <a:miter lim="800000"/>
              <a:headEnd/>
              <a:tailEnd/>
            </a:ln>
          </p:spPr>
          <p:txBody>
            <a:bodyPr/>
            <a:lstStyle/>
            <a:p>
              <a:endParaRPr lang="en-US"/>
            </a:p>
          </p:txBody>
        </p:sp>
        <p:sp>
          <p:nvSpPr>
            <p:cNvPr id="31786" name="Rectangle 212"/>
            <p:cNvSpPr>
              <a:spLocks noChangeArrowheads="1"/>
            </p:cNvSpPr>
            <p:nvPr/>
          </p:nvSpPr>
          <p:spPr bwMode="auto">
            <a:xfrm>
              <a:off x="3756" y="1227"/>
              <a:ext cx="104" cy="15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r>
                <a:rPr lang="en-US" sz="1400" b="1">
                  <a:solidFill>
                    <a:srgbClr val="000000"/>
                  </a:solidFill>
                </a:rPr>
                <a:t>6</a:t>
              </a:r>
              <a:endParaRPr lang="en-US"/>
            </a:p>
          </p:txBody>
        </p:sp>
        <p:sp>
          <p:nvSpPr>
            <p:cNvPr id="31787" name="Rectangle 213"/>
            <p:cNvSpPr>
              <a:spLocks noChangeArrowheads="1"/>
            </p:cNvSpPr>
            <p:nvPr/>
          </p:nvSpPr>
          <p:spPr bwMode="auto">
            <a:xfrm>
              <a:off x="3879" y="1201"/>
              <a:ext cx="192" cy="174"/>
            </a:xfrm>
            <a:prstGeom prst="rect">
              <a:avLst/>
            </a:prstGeom>
            <a:solidFill>
              <a:srgbClr val="FFFFFF"/>
            </a:solidFill>
            <a:ln w="14288">
              <a:solidFill>
                <a:srgbClr val="808080"/>
              </a:solidFill>
              <a:miter lim="800000"/>
              <a:headEnd/>
              <a:tailEnd/>
            </a:ln>
          </p:spPr>
          <p:txBody>
            <a:bodyPr/>
            <a:lstStyle/>
            <a:p>
              <a:endParaRPr lang="en-US"/>
            </a:p>
          </p:txBody>
        </p:sp>
        <p:sp>
          <p:nvSpPr>
            <p:cNvPr id="31788" name="Rectangle 214"/>
            <p:cNvSpPr>
              <a:spLocks noChangeArrowheads="1"/>
            </p:cNvSpPr>
            <p:nvPr/>
          </p:nvSpPr>
          <p:spPr bwMode="auto">
            <a:xfrm>
              <a:off x="3879" y="1200"/>
              <a:ext cx="192" cy="174"/>
            </a:xfrm>
            <a:prstGeom prst="rect">
              <a:avLst/>
            </a:prstGeom>
            <a:solidFill>
              <a:srgbClr val="FFFFFF"/>
            </a:solidFill>
            <a:ln w="14288">
              <a:solidFill>
                <a:srgbClr val="808080"/>
              </a:solidFill>
              <a:miter lim="800000"/>
              <a:headEnd/>
              <a:tailEnd/>
            </a:ln>
          </p:spPr>
          <p:txBody>
            <a:bodyPr/>
            <a:lstStyle/>
            <a:p>
              <a:endParaRPr lang="en-US"/>
            </a:p>
          </p:txBody>
        </p:sp>
        <p:sp>
          <p:nvSpPr>
            <p:cNvPr id="31789" name="Rectangle 215"/>
            <p:cNvSpPr>
              <a:spLocks noChangeArrowheads="1"/>
            </p:cNvSpPr>
            <p:nvPr/>
          </p:nvSpPr>
          <p:spPr bwMode="auto">
            <a:xfrm>
              <a:off x="2608" y="845"/>
              <a:ext cx="629" cy="548"/>
            </a:xfrm>
            <a:prstGeom prst="rect">
              <a:avLst/>
            </a:prstGeom>
            <a:solidFill>
              <a:srgbClr val="000000"/>
            </a:solidFill>
            <a:ln w="4763">
              <a:solidFill>
                <a:srgbClr val="000000"/>
              </a:solidFill>
              <a:miter lim="800000"/>
              <a:headEnd/>
              <a:tailEnd/>
            </a:ln>
          </p:spPr>
          <p:txBody>
            <a:bodyPr/>
            <a:lstStyle/>
            <a:p>
              <a:endParaRPr lang="en-US"/>
            </a:p>
          </p:txBody>
        </p:sp>
        <p:sp>
          <p:nvSpPr>
            <p:cNvPr id="31790" name="Rectangle 216"/>
            <p:cNvSpPr>
              <a:spLocks noChangeArrowheads="1"/>
            </p:cNvSpPr>
            <p:nvPr/>
          </p:nvSpPr>
          <p:spPr bwMode="auto">
            <a:xfrm>
              <a:off x="2635" y="873"/>
              <a:ext cx="192" cy="174"/>
            </a:xfrm>
            <a:prstGeom prst="rect">
              <a:avLst/>
            </a:prstGeom>
            <a:solidFill>
              <a:srgbClr val="EAEAEA"/>
            </a:solidFill>
            <a:ln w="14288">
              <a:solidFill>
                <a:srgbClr val="808080"/>
              </a:solidFill>
              <a:miter lim="800000"/>
              <a:headEnd/>
              <a:tailEnd/>
            </a:ln>
          </p:spPr>
          <p:txBody>
            <a:bodyPr/>
            <a:lstStyle/>
            <a:p>
              <a:endParaRPr lang="en-US"/>
            </a:p>
          </p:txBody>
        </p:sp>
        <p:sp>
          <p:nvSpPr>
            <p:cNvPr id="31791" name="Rectangle 217"/>
            <p:cNvSpPr>
              <a:spLocks noChangeArrowheads="1"/>
            </p:cNvSpPr>
            <p:nvPr/>
          </p:nvSpPr>
          <p:spPr bwMode="auto">
            <a:xfrm>
              <a:off x="2704" y="899"/>
              <a:ext cx="104" cy="15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r>
                <a:rPr lang="en-US" sz="1400" b="1">
                  <a:solidFill>
                    <a:srgbClr val="000000"/>
                  </a:solidFill>
                </a:rPr>
                <a:t>1</a:t>
              </a:r>
              <a:endParaRPr lang="en-US"/>
            </a:p>
          </p:txBody>
        </p:sp>
        <p:sp>
          <p:nvSpPr>
            <p:cNvPr id="31792" name="Rectangle 218"/>
            <p:cNvSpPr>
              <a:spLocks noChangeArrowheads="1"/>
            </p:cNvSpPr>
            <p:nvPr/>
          </p:nvSpPr>
          <p:spPr bwMode="auto">
            <a:xfrm>
              <a:off x="2827" y="873"/>
              <a:ext cx="192" cy="174"/>
            </a:xfrm>
            <a:prstGeom prst="rect">
              <a:avLst/>
            </a:prstGeom>
            <a:solidFill>
              <a:srgbClr val="EAEAEA"/>
            </a:solidFill>
            <a:ln w="14288">
              <a:solidFill>
                <a:srgbClr val="808080"/>
              </a:solidFill>
              <a:miter lim="800000"/>
              <a:headEnd/>
              <a:tailEnd/>
            </a:ln>
          </p:spPr>
          <p:txBody>
            <a:bodyPr/>
            <a:lstStyle/>
            <a:p>
              <a:endParaRPr lang="en-US"/>
            </a:p>
          </p:txBody>
        </p:sp>
        <p:sp>
          <p:nvSpPr>
            <p:cNvPr id="31793" name="Rectangle 219"/>
            <p:cNvSpPr>
              <a:spLocks noChangeArrowheads="1"/>
            </p:cNvSpPr>
            <p:nvPr/>
          </p:nvSpPr>
          <p:spPr bwMode="auto">
            <a:xfrm>
              <a:off x="2895" y="899"/>
              <a:ext cx="104" cy="15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r>
                <a:rPr lang="en-US" sz="1400" b="1">
                  <a:solidFill>
                    <a:srgbClr val="000000"/>
                  </a:solidFill>
                </a:rPr>
                <a:t>2</a:t>
              </a:r>
              <a:endParaRPr lang="en-US"/>
            </a:p>
          </p:txBody>
        </p:sp>
        <p:sp>
          <p:nvSpPr>
            <p:cNvPr id="31794" name="Rectangle 220"/>
            <p:cNvSpPr>
              <a:spLocks noChangeArrowheads="1"/>
            </p:cNvSpPr>
            <p:nvPr/>
          </p:nvSpPr>
          <p:spPr bwMode="auto">
            <a:xfrm>
              <a:off x="3018" y="873"/>
              <a:ext cx="192" cy="174"/>
            </a:xfrm>
            <a:prstGeom prst="rect">
              <a:avLst/>
            </a:prstGeom>
            <a:solidFill>
              <a:srgbClr val="FFFFFF"/>
            </a:solidFill>
            <a:ln w="14288">
              <a:solidFill>
                <a:srgbClr val="808080"/>
              </a:solidFill>
              <a:miter lim="800000"/>
              <a:headEnd/>
              <a:tailEnd/>
            </a:ln>
          </p:spPr>
          <p:txBody>
            <a:bodyPr/>
            <a:lstStyle/>
            <a:p>
              <a:endParaRPr lang="en-US"/>
            </a:p>
          </p:txBody>
        </p:sp>
        <p:sp>
          <p:nvSpPr>
            <p:cNvPr id="31795" name="Rectangle 221"/>
            <p:cNvSpPr>
              <a:spLocks noChangeArrowheads="1"/>
            </p:cNvSpPr>
            <p:nvPr/>
          </p:nvSpPr>
          <p:spPr bwMode="auto">
            <a:xfrm>
              <a:off x="2635" y="1037"/>
              <a:ext cx="192" cy="174"/>
            </a:xfrm>
            <a:prstGeom prst="rect">
              <a:avLst/>
            </a:prstGeom>
            <a:solidFill>
              <a:srgbClr val="EAEAEA"/>
            </a:solidFill>
            <a:ln w="14288">
              <a:solidFill>
                <a:srgbClr val="808080"/>
              </a:solidFill>
              <a:miter lim="800000"/>
              <a:headEnd/>
              <a:tailEnd/>
            </a:ln>
          </p:spPr>
          <p:txBody>
            <a:bodyPr/>
            <a:lstStyle/>
            <a:p>
              <a:endParaRPr lang="en-US"/>
            </a:p>
          </p:txBody>
        </p:sp>
        <p:sp>
          <p:nvSpPr>
            <p:cNvPr id="31796" name="Rectangle 222"/>
            <p:cNvSpPr>
              <a:spLocks noChangeArrowheads="1"/>
            </p:cNvSpPr>
            <p:nvPr/>
          </p:nvSpPr>
          <p:spPr bwMode="auto">
            <a:xfrm>
              <a:off x="2704" y="1063"/>
              <a:ext cx="104" cy="15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r>
                <a:rPr lang="en-US" sz="1400" b="1">
                  <a:solidFill>
                    <a:srgbClr val="000000"/>
                  </a:solidFill>
                </a:rPr>
                <a:t>4</a:t>
              </a:r>
              <a:endParaRPr lang="en-US"/>
            </a:p>
          </p:txBody>
        </p:sp>
        <p:sp>
          <p:nvSpPr>
            <p:cNvPr id="31797" name="Rectangle 223"/>
            <p:cNvSpPr>
              <a:spLocks noChangeArrowheads="1"/>
            </p:cNvSpPr>
            <p:nvPr/>
          </p:nvSpPr>
          <p:spPr bwMode="auto">
            <a:xfrm>
              <a:off x="2827" y="1037"/>
              <a:ext cx="192" cy="174"/>
            </a:xfrm>
            <a:prstGeom prst="rect">
              <a:avLst/>
            </a:prstGeom>
            <a:solidFill>
              <a:srgbClr val="EAEAEA"/>
            </a:solidFill>
            <a:ln w="14288">
              <a:solidFill>
                <a:srgbClr val="808080"/>
              </a:solidFill>
              <a:miter lim="800000"/>
              <a:headEnd/>
              <a:tailEnd/>
            </a:ln>
          </p:spPr>
          <p:txBody>
            <a:bodyPr/>
            <a:lstStyle/>
            <a:p>
              <a:endParaRPr lang="en-US"/>
            </a:p>
          </p:txBody>
        </p:sp>
        <p:sp>
          <p:nvSpPr>
            <p:cNvPr id="31798" name="Rectangle 224"/>
            <p:cNvSpPr>
              <a:spLocks noChangeArrowheads="1"/>
            </p:cNvSpPr>
            <p:nvPr/>
          </p:nvSpPr>
          <p:spPr bwMode="auto">
            <a:xfrm>
              <a:off x="2895" y="1063"/>
              <a:ext cx="104" cy="15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r>
                <a:rPr lang="en-US" sz="1400" b="1">
                  <a:solidFill>
                    <a:srgbClr val="000000"/>
                  </a:solidFill>
                </a:rPr>
                <a:t>8</a:t>
              </a:r>
              <a:endParaRPr lang="en-US"/>
            </a:p>
          </p:txBody>
        </p:sp>
        <p:sp>
          <p:nvSpPr>
            <p:cNvPr id="31799" name="Rectangle 225"/>
            <p:cNvSpPr>
              <a:spLocks noChangeArrowheads="1"/>
            </p:cNvSpPr>
            <p:nvPr/>
          </p:nvSpPr>
          <p:spPr bwMode="auto">
            <a:xfrm>
              <a:off x="3018" y="1037"/>
              <a:ext cx="192" cy="174"/>
            </a:xfrm>
            <a:prstGeom prst="rect">
              <a:avLst/>
            </a:prstGeom>
            <a:solidFill>
              <a:srgbClr val="EAEAEA"/>
            </a:solidFill>
            <a:ln w="14288">
              <a:solidFill>
                <a:srgbClr val="808080"/>
              </a:solidFill>
              <a:miter lim="800000"/>
              <a:headEnd/>
              <a:tailEnd/>
            </a:ln>
          </p:spPr>
          <p:txBody>
            <a:bodyPr/>
            <a:lstStyle/>
            <a:p>
              <a:endParaRPr lang="en-US"/>
            </a:p>
          </p:txBody>
        </p:sp>
        <p:sp>
          <p:nvSpPr>
            <p:cNvPr id="31800" name="Rectangle 226"/>
            <p:cNvSpPr>
              <a:spLocks noChangeArrowheads="1"/>
            </p:cNvSpPr>
            <p:nvPr/>
          </p:nvSpPr>
          <p:spPr bwMode="auto">
            <a:xfrm>
              <a:off x="3086" y="1063"/>
              <a:ext cx="104" cy="15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r>
                <a:rPr lang="en-US" sz="1400" b="1">
                  <a:solidFill>
                    <a:srgbClr val="000000"/>
                  </a:solidFill>
                </a:rPr>
                <a:t>3</a:t>
              </a:r>
              <a:endParaRPr lang="en-US"/>
            </a:p>
          </p:txBody>
        </p:sp>
        <p:sp>
          <p:nvSpPr>
            <p:cNvPr id="31801" name="Rectangle 227"/>
            <p:cNvSpPr>
              <a:spLocks noChangeArrowheads="1"/>
            </p:cNvSpPr>
            <p:nvPr/>
          </p:nvSpPr>
          <p:spPr bwMode="auto">
            <a:xfrm>
              <a:off x="2635" y="1201"/>
              <a:ext cx="192" cy="174"/>
            </a:xfrm>
            <a:prstGeom prst="rect">
              <a:avLst/>
            </a:prstGeom>
            <a:solidFill>
              <a:srgbClr val="EAEAEA"/>
            </a:solidFill>
            <a:ln w="14288">
              <a:solidFill>
                <a:srgbClr val="808080"/>
              </a:solidFill>
              <a:miter lim="800000"/>
              <a:headEnd/>
              <a:tailEnd/>
            </a:ln>
          </p:spPr>
          <p:txBody>
            <a:bodyPr/>
            <a:lstStyle/>
            <a:p>
              <a:endParaRPr lang="en-US"/>
            </a:p>
          </p:txBody>
        </p:sp>
        <p:sp>
          <p:nvSpPr>
            <p:cNvPr id="31802" name="Rectangle 228"/>
            <p:cNvSpPr>
              <a:spLocks noChangeArrowheads="1"/>
            </p:cNvSpPr>
            <p:nvPr/>
          </p:nvSpPr>
          <p:spPr bwMode="auto">
            <a:xfrm>
              <a:off x="2704" y="1227"/>
              <a:ext cx="104" cy="15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r>
                <a:rPr lang="en-US" sz="1400" b="1">
                  <a:solidFill>
                    <a:srgbClr val="000000"/>
                  </a:solidFill>
                </a:rPr>
                <a:t>7</a:t>
              </a:r>
              <a:endParaRPr lang="en-US"/>
            </a:p>
          </p:txBody>
        </p:sp>
        <p:sp>
          <p:nvSpPr>
            <p:cNvPr id="31803" name="Rectangle 229"/>
            <p:cNvSpPr>
              <a:spLocks noChangeArrowheads="1"/>
            </p:cNvSpPr>
            <p:nvPr/>
          </p:nvSpPr>
          <p:spPr bwMode="auto">
            <a:xfrm>
              <a:off x="2827" y="1201"/>
              <a:ext cx="192" cy="174"/>
            </a:xfrm>
            <a:prstGeom prst="rect">
              <a:avLst/>
            </a:prstGeom>
            <a:solidFill>
              <a:srgbClr val="EAEAEA"/>
            </a:solidFill>
            <a:ln w="14288">
              <a:solidFill>
                <a:srgbClr val="808080"/>
              </a:solidFill>
              <a:miter lim="800000"/>
              <a:headEnd/>
              <a:tailEnd/>
            </a:ln>
          </p:spPr>
          <p:txBody>
            <a:bodyPr/>
            <a:lstStyle/>
            <a:p>
              <a:endParaRPr lang="en-US"/>
            </a:p>
          </p:txBody>
        </p:sp>
        <p:sp>
          <p:nvSpPr>
            <p:cNvPr id="31804" name="Rectangle 230"/>
            <p:cNvSpPr>
              <a:spLocks noChangeArrowheads="1"/>
            </p:cNvSpPr>
            <p:nvPr/>
          </p:nvSpPr>
          <p:spPr bwMode="auto">
            <a:xfrm>
              <a:off x="2895" y="1227"/>
              <a:ext cx="104" cy="15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r>
                <a:rPr lang="en-US" sz="1400" b="1">
                  <a:solidFill>
                    <a:srgbClr val="000000"/>
                  </a:solidFill>
                </a:rPr>
                <a:t>6</a:t>
              </a:r>
              <a:endParaRPr lang="en-US"/>
            </a:p>
          </p:txBody>
        </p:sp>
        <p:sp>
          <p:nvSpPr>
            <p:cNvPr id="31805" name="Rectangle 231"/>
            <p:cNvSpPr>
              <a:spLocks noChangeArrowheads="1"/>
            </p:cNvSpPr>
            <p:nvPr/>
          </p:nvSpPr>
          <p:spPr bwMode="auto">
            <a:xfrm>
              <a:off x="3018" y="1201"/>
              <a:ext cx="192" cy="174"/>
            </a:xfrm>
            <a:prstGeom prst="rect">
              <a:avLst/>
            </a:prstGeom>
            <a:solidFill>
              <a:srgbClr val="FFFFFF"/>
            </a:solidFill>
            <a:ln w="14288">
              <a:solidFill>
                <a:srgbClr val="808080"/>
              </a:solidFill>
              <a:miter lim="800000"/>
              <a:headEnd/>
              <a:tailEnd/>
            </a:ln>
          </p:spPr>
          <p:txBody>
            <a:bodyPr/>
            <a:lstStyle/>
            <a:p>
              <a:endParaRPr lang="en-US"/>
            </a:p>
          </p:txBody>
        </p:sp>
        <p:sp>
          <p:nvSpPr>
            <p:cNvPr id="31806" name="Rectangle 232"/>
            <p:cNvSpPr>
              <a:spLocks noChangeArrowheads="1"/>
            </p:cNvSpPr>
            <p:nvPr/>
          </p:nvSpPr>
          <p:spPr bwMode="auto">
            <a:xfrm>
              <a:off x="3019" y="1200"/>
              <a:ext cx="192" cy="174"/>
            </a:xfrm>
            <a:prstGeom prst="rect">
              <a:avLst/>
            </a:prstGeom>
            <a:solidFill>
              <a:srgbClr val="EAEAEA"/>
            </a:solidFill>
            <a:ln w="14288">
              <a:solidFill>
                <a:srgbClr val="808080"/>
              </a:solidFill>
              <a:miter lim="800000"/>
              <a:headEnd/>
              <a:tailEnd/>
            </a:ln>
          </p:spPr>
          <p:txBody>
            <a:bodyPr/>
            <a:lstStyle/>
            <a:p>
              <a:endParaRPr lang="en-US"/>
            </a:p>
          </p:txBody>
        </p:sp>
        <p:sp>
          <p:nvSpPr>
            <p:cNvPr id="31807" name="Rectangle 233"/>
            <p:cNvSpPr>
              <a:spLocks noChangeArrowheads="1"/>
            </p:cNvSpPr>
            <p:nvPr/>
          </p:nvSpPr>
          <p:spPr bwMode="auto">
            <a:xfrm>
              <a:off x="3087" y="1226"/>
              <a:ext cx="104" cy="15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r>
                <a:rPr lang="en-US" sz="1400" b="1">
                  <a:solidFill>
                    <a:srgbClr val="000000"/>
                  </a:solidFill>
                </a:rPr>
                <a:t>5</a:t>
              </a:r>
              <a:endParaRPr lang="en-US"/>
            </a:p>
          </p:txBody>
        </p:sp>
        <p:grpSp>
          <p:nvGrpSpPr>
            <p:cNvPr id="31808" name="Group 253"/>
            <p:cNvGrpSpPr>
              <a:grpSpLocks/>
            </p:cNvGrpSpPr>
            <p:nvPr/>
          </p:nvGrpSpPr>
          <p:grpSpPr bwMode="auto">
            <a:xfrm>
              <a:off x="3019" y="162"/>
              <a:ext cx="629" cy="547"/>
              <a:chOff x="3019" y="162"/>
              <a:chExt cx="629" cy="547"/>
            </a:xfrm>
          </p:grpSpPr>
          <p:sp>
            <p:nvSpPr>
              <p:cNvPr id="31809" name="Rectangle 234"/>
              <p:cNvSpPr>
                <a:spLocks noChangeArrowheads="1"/>
              </p:cNvSpPr>
              <p:nvPr/>
            </p:nvSpPr>
            <p:spPr bwMode="auto">
              <a:xfrm>
                <a:off x="3019" y="162"/>
                <a:ext cx="629" cy="547"/>
              </a:xfrm>
              <a:prstGeom prst="rect">
                <a:avLst/>
              </a:prstGeom>
              <a:solidFill>
                <a:srgbClr val="000000"/>
              </a:solidFill>
              <a:ln w="4763">
                <a:solidFill>
                  <a:srgbClr val="000000"/>
                </a:solidFill>
                <a:miter lim="800000"/>
                <a:headEnd/>
                <a:tailEnd/>
              </a:ln>
            </p:spPr>
            <p:txBody>
              <a:bodyPr/>
              <a:lstStyle/>
              <a:p>
                <a:endParaRPr lang="en-US"/>
              </a:p>
            </p:txBody>
          </p:sp>
          <p:sp>
            <p:nvSpPr>
              <p:cNvPr id="31810" name="Rectangle 235"/>
              <p:cNvSpPr>
                <a:spLocks noChangeArrowheads="1"/>
              </p:cNvSpPr>
              <p:nvPr/>
            </p:nvSpPr>
            <p:spPr bwMode="auto">
              <a:xfrm>
                <a:off x="3046" y="189"/>
                <a:ext cx="192" cy="174"/>
              </a:xfrm>
              <a:prstGeom prst="rect">
                <a:avLst/>
              </a:prstGeom>
              <a:solidFill>
                <a:srgbClr val="EAEAEA"/>
              </a:solidFill>
              <a:ln w="14288">
                <a:solidFill>
                  <a:srgbClr val="808080"/>
                </a:solidFill>
                <a:miter lim="800000"/>
                <a:headEnd/>
                <a:tailEnd/>
              </a:ln>
            </p:spPr>
            <p:txBody>
              <a:bodyPr/>
              <a:lstStyle/>
              <a:p>
                <a:endParaRPr lang="en-US"/>
              </a:p>
            </p:txBody>
          </p:sp>
          <p:sp>
            <p:nvSpPr>
              <p:cNvPr id="31811" name="Rectangle 236"/>
              <p:cNvSpPr>
                <a:spLocks noChangeArrowheads="1"/>
              </p:cNvSpPr>
              <p:nvPr/>
            </p:nvSpPr>
            <p:spPr bwMode="auto">
              <a:xfrm>
                <a:off x="3114" y="216"/>
                <a:ext cx="104" cy="15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r>
                  <a:rPr lang="en-US" sz="1400" b="1">
                    <a:solidFill>
                      <a:srgbClr val="000000"/>
                    </a:solidFill>
                  </a:rPr>
                  <a:t>1</a:t>
                </a:r>
                <a:endParaRPr lang="en-US"/>
              </a:p>
            </p:txBody>
          </p:sp>
          <p:sp>
            <p:nvSpPr>
              <p:cNvPr id="31812" name="Rectangle 237"/>
              <p:cNvSpPr>
                <a:spLocks noChangeArrowheads="1"/>
              </p:cNvSpPr>
              <p:nvPr/>
            </p:nvSpPr>
            <p:spPr bwMode="auto">
              <a:xfrm>
                <a:off x="3237" y="189"/>
                <a:ext cx="192" cy="174"/>
              </a:xfrm>
              <a:prstGeom prst="rect">
                <a:avLst/>
              </a:prstGeom>
              <a:solidFill>
                <a:srgbClr val="EAEAEA"/>
              </a:solidFill>
              <a:ln w="14288">
                <a:solidFill>
                  <a:srgbClr val="808080"/>
                </a:solidFill>
                <a:miter lim="800000"/>
                <a:headEnd/>
                <a:tailEnd/>
              </a:ln>
            </p:spPr>
            <p:txBody>
              <a:bodyPr/>
              <a:lstStyle/>
              <a:p>
                <a:endParaRPr lang="en-US"/>
              </a:p>
            </p:txBody>
          </p:sp>
          <p:sp>
            <p:nvSpPr>
              <p:cNvPr id="31813" name="Rectangle 238"/>
              <p:cNvSpPr>
                <a:spLocks noChangeArrowheads="1"/>
              </p:cNvSpPr>
              <p:nvPr/>
            </p:nvSpPr>
            <p:spPr bwMode="auto">
              <a:xfrm>
                <a:off x="3306" y="216"/>
                <a:ext cx="104" cy="15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r>
                  <a:rPr lang="en-US" sz="1400" b="1">
                    <a:solidFill>
                      <a:srgbClr val="000000"/>
                    </a:solidFill>
                  </a:rPr>
                  <a:t>2</a:t>
                </a:r>
                <a:endParaRPr lang="en-US"/>
              </a:p>
            </p:txBody>
          </p:sp>
          <p:sp>
            <p:nvSpPr>
              <p:cNvPr id="31814" name="Rectangle 239"/>
              <p:cNvSpPr>
                <a:spLocks noChangeArrowheads="1"/>
              </p:cNvSpPr>
              <p:nvPr/>
            </p:nvSpPr>
            <p:spPr bwMode="auto">
              <a:xfrm>
                <a:off x="3429" y="189"/>
                <a:ext cx="192" cy="174"/>
              </a:xfrm>
              <a:prstGeom prst="rect">
                <a:avLst/>
              </a:prstGeom>
              <a:solidFill>
                <a:srgbClr val="EAEAEA"/>
              </a:solidFill>
              <a:ln w="14288">
                <a:solidFill>
                  <a:srgbClr val="808080"/>
                </a:solidFill>
                <a:miter lim="800000"/>
                <a:headEnd/>
                <a:tailEnd/>
              </a:ln>
            </p:spPr>
            <p:txBody>
              <a:bodyPr/>
              <a:lstStyle/>
              <a:p>
                <a:endParaRPr lang="en-US"/>
              </a:p>
            </p:txBody>
          </p:sp>
          <p:sp>
            <p:nvSpPr>
              <p:cNvPr id="31815" name="Rectangle 240"/>
              <p:cNvSpPr>
                <a:spLocks noChangeArrowheads="1"/>
              </p:cNvSpPr>
              <p:nvPr/>
            </p:nvSpPr>
            <p:spPr bwMode="auto">
              <a:xfrm>
                <a:off x="3497" y="216"/>
                <a:ext cx="104" cy="15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r>
                  <a:rPr lang="en-US" sz="1400" b="1">
                    <a:solidFill>
                      <a:srgbClr val="000000"/>
                    </a:solidFill>
                  </a:rPr>
                  <a:t>3</a:t>
                </a:r>
                <a:endParaRPr lang="en-US"/>
              </a:p>
            </p:txBody>
          </p:sp>
          <p:sp>
            <p:nvSpPr>
              <p:cNvPr id="31816" name="Rectangle 241"/>
              <p:cNvSpPr>
                <a:spLocks noChangeArrowheads="1"/>
              </p:cNvSpPr>
              <p:nvPr/>
            </p:nvSpPr>
            <p:spPr bwMode="auto">
              <a:xfrm>
                <a:off x="3046" y="353"/>
                <a:ext cx="192" cy="174"/>
              </a:xfrm>
              <a:prstGeom prst="rect">
                <a:avLst/>
              </a:prstGeom>
              <a:solidFill>
                <a:srgbClr val="EAEAEA"/>
              </a:solidFill>
              <a:ln w="14288">
                <a:solidFill>
                  <a:srgbClr val="808080"/>
                </a:solidFill>
                <a:miter lim="800000"/>
                <a:headEnd/>
                <a:tailEnd/>
              </a:ln>
            </p:spPr>
            <p:txBody>
              <a:bodyPr/>
              <a:lstStyle/>
              <a:p>
                <a:endParaRPr lang="en-US"/>
              </a:p>
            </p:txBody>
          </p:sp>
          <p:sp>
            <p:nvSpPr>
              <p:cNvPr id="31817" name="Rectangle 242"/>
              <p:cNvSpPr>
                <a:spLocks noChangeArrowheads="1"/>
              </p:cNvSpPr>
              <p:nvPr/>
            </p:nvSpPr>
            <p:spPr bwMode="auto">
              <a:xfrm>
                <a:off x="3114" y="380"/>
                <a:ext cx="104" cy="15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r>
                  <a:rPr lang="en-US" sz="1400" b="1">
                    <a:solidFill>
                      <a:srgbClr val="000000"/>
                    </a:solidFill>
                  </a:rPr>
                  <a:t>4</a:t>
                </a:r>
                <a:endParaRPr lang="en-US"/>
              </a:p>
            </p:txBody>
          </p:sp>
          <p:sp>
            <p:nvSpPr>
              <p:cNvPr id="31818" name="Rectangle 243"/>
              <p:cNvSpPr>
                <a:spLocks noChangeArrowheads="1"/>
              </p:cNvSpPr>
              <p:nvPr/>
            </p:nvSpPr>
            <p:spPr bwMode="auto">
              <a:xfrm>
                <a:off x="3237" y="353"/>
                <a:ext cx="192" cy="174"/>
              </a:xfrm>
              <a:prstGeom prst="rect">
                <a:avLst/>
              </a:prstGeom>
              <a:solidFill>
                <a:srgbClr val="EAEAEA"/>
              </a:solidFill>
              <a:ln w="14288">
                <a:solidFill>
                  <a:srgbClr val="808080"/>
                </a:solidFill>
                <a:miter lim="800000"/>
                <a:headEnd/>
                <a:tailEnd/>
              </a:ln>
            </p:spPr>
            <p:txBody>
              <a:bodyPr/>
              <a:lstStyle/>
              <a:p>
                <a:endParaRPr lang="en-US"/>
              </a:p>
            </p:txBody>
          </p:sp>
          <p:sp>
            <p:nvSpPr>
              <p:cNvPr id="31819" name="Rectangle 244"/>
              <p:cNvSpPr>
                <a:spLocks noChangeArrowheads="1"/>
              </p:cNvSpPr>
              <p:nvPr/>
            </p:nvSpPr>
            <p:spPr bwMode="auto">
              <a:xfrm>
                <a:off x="3306" y="380"/>
                <a:ext cx="104" cy="15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r>
                  <a:rPr lang="en-US" sz="1400" b="1">
                    <a:solidFill>
                      <a:srgbClr val="000000"/>
                    </a:solidFill>
                  </a:rPr>
                  <a:t>8</a:t>
                </a:r>
                <a:endParaRPr lang="en-US"/>
              </a:p>
            </p:txBody>
          </p:sp>
          <p:sp>
            <p:nvSpPr>
              <p:cNvPr id="31820" name="Rectangle 245"/>
              <p:cNvSpPr>
                <a:spLocks noChangeArrowheads="1"/>
              </p:cNvSpPr>
              <p:nvPr/>
            </p:nvSpPr>
            <p:spPr bwMode="auto">
              <a:xfrm>
                <a:off x="3429" y="353"/>
                <a:ext cx="192" cy="174"/>
              </a:xfrm>
              <a:prstGeom prst="rect">
                <a:avLst/>
              </a:prstGeom>
              <a:solidFill>
                <a:srgbClr val="FFFFFF"/>
              </a:solidFill>
              <a:ln w="14288">
                <a:solidFill>
                  <a:srgbClr val="808080"/>
                </a:solidFill>
                <a:miter lim="800000"/>
                <a:headEnd/>
                <a:tailEnd/>
              </a:ln>
            </p:spPr>
            <p:txBody>
              <a:bodyPr/>
              <a:lstStyle/>
              <a:p>
                <a:endParaRPr lang="en-US"/>
              </a:p>
            </p:txBody>
          </p:sp>
          <p:sp>
            <p:nvSpPr>
              <p:cNvPr id="31821" name="Rectangle 246"/>
              <p:cNvSpPr>
                <a:spLocks noChangeArrowheads="1"/>
              </p:cNvSpPr>
              <p:nvPr/>
            </p:nvSpPr>
            <p:spPr bwMode="auto">
              <a:xfrm>
                <a:off x="3046" y="517"/>
                <a:ext cx="192" cy="174"/>
              </a:xfrm>
              <a:prstGeom prst="rect">
                <a:avLst/>
              </a:prstGeom>
              <a:solidFill>
                <a:srgbClr val="EAEAEA"/>
              </a:solidFill>
              <a:ln w="14288">
                <a:solidFill>
                  <a:srgbClr val="808080"/>
                </a:solidFill>
                <a:miter lim="800000"/>
                <a:headEnd/>
                <a:tailEnd/>
              </a:ln>
            </p:spPr>
            <p:txBody>
              <a:bodyPr/>
              <a:lstStyle/>
              <a:p>
                <a:endParaRPr lang="en-US"/>
              </a:p>
            </p:txBody>
          </p:sp>
          <p:sp>
            <p:nvSpPr>
              <p:cNvPr id="31822" name="Rectangle 247"/>
              <p:cNvSpPr>
                <a:spLocks noChangeArrowheads="1"/>
              </p:cNvSpPr>
              <p:nvPr/>
            </p:nvSpPr>
            <p:spPr bwMode="auto">
              <a:xfrm>
                <a:off x="3114" y="544"/>
                <a:ext cx="104" cy="15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r>
                  <a:rPr lang="en-US" sz="1400" b="1">
                    <a:solidFill>
                      <a:srgbClr val="000000"/>
                    </a:solidFill>
                  </a:rPr>
                  <a:t>7</a:t>
                </a:r>
                <a:endParaRPr lang="en-US"/>
              </a:p>
            </p:txBody>
          </p:sp>
          <p:sp>
            <p:nvSpPr>
              <p:cNvPr id="31823" name="Rectangle 248"/>
              <p:cNvSpPr>
                <a:spLocks noChangeArrowheads="1"/>
              </p:cNvSpPr>
              <p:nvPr/>
            </p:nvSpPr>
            <p:spPr bwMode="auto">
              <a:xfrm>
                <a:off x="3237" y="517"/>
                <a:ext cx="192" cy="174"/>
              </a:xfrm>
              <a:prstGeom prst="rect">
                <a:avLst/>
              </a:prstGeom>
              <a:solidFill>
                <a:srgbClr val="EAEAEA"/>
              </a:solidFill>
              <a:ln w="14288">
                <a:solidFill>
                  <a:srgbClr val="808080"/>
                </a:solidFill>
                <a:miter lim="800000"/>
                <a:headEnd/>
                <a:tailEnd/>
              </a:ln>
            </p:spPr>
            <p:txBody>
              <a:bodyPr/>
              <a:lstStyle/>
              <a:p>
                <a:endParaRPr lang="en-US"/>
              </a:p>
            </p:txBody>
          </p:sp>
          <p:sp>
            <p:nvSpPr>
              <p:cNvPr id="31824" name="Rectangle 249"/>
              <p:cNvSpPr>
                <a:spLocks noChangeArrowheads="1"/>
              </p:cNvSpPr>
              <p:nvPr/>
            </p:nvSpPr>
            <p:spPr bwMode="auto">
              <a:xfrm>
                <a:off x="3306" y="544"/>
                <a:ext cx="104" cy="15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r>
                  <a:rPr lang="en-US" sz="1400" b="1">
                    <a:solidFill>
                      <a:srgbClr val="000000"/>
                    </a:solidFill>
                  </a:rPr>
                  <a:t>6</a:t>
                </a:r>
                <a:endParaRPr lang="en-US"/>
              </a:p>
            </p:txBody>
          </p:sp>
          <p:sp>
            <p:nvSpPr>
              <p:cNvPr id="31825" name="Rectangle 250"/>
              <p:cNvSpPr>
                <a:spLocks noChangeArrowheads="1"/>
              </p:cNvSpPr>
              <p:nvPr/>
            </p:nvSpPr>
            <p:spPr bwMode="auto">
              <a:xfrm>
                <a:off x="3429" y="517"/>
                <a:ext cx="192" cy="174"/>
              </a:xfrm>
              <a:prstGeom prst="rect">
                <a:avLst/>
              </a:prstGeom>
              <a:solidFill>
                <a:srgbClr val="FFFFFF"/>
              </a:solidFill>
              <a:ln w="14288">
                <a:solidFill>
                  <a:srgbClr val="808080"/>
                </a:solidFill>
                <a:miter lim="800000"/>
                <a:headEnd/>
                <a:tailEnd/>
              </a:ln>
            </p:spPr>
            <p:txBody>
              <a:bodyPr/>
              <a:lstStyle/>
              <a:p>
                <a:endParaRPr lang="en-US"/>
              </a:p>
            </p:txBody>
          </p:sp>
          <p:sp>
            <p:nvSpPr>
              <p:cNvPr id="31826" name="Rectangle 251"/>
              <p:cNvSpPr>
                <a:spLocks noChangeArrowheads="1"/>
              </p:cNvSpPr>
              <p:nvPr/>
            </p:nvSpPr>
            <p:spPr bwMode="auto">
              <a:xfrm>
                <a:off x="3429" y="516"/>
                <a:ext cx="192" cy="174"/>
              </a:xfrm>
              <a:prstGeom prst="rect">
                <a:avLst/>
              </a:prstGeom>
              <a:solidFill>
                <a:srgbClr val="EAEAEA"/>
              </a:solidFill>
              <a:ln w="14288">
                <a:solidFill>
                  <a:srgbClr val="808080"/>
                </a:solidFill>
                <a:miter lim="800000"/>
                <a:headEnd/>
                <a:tailEnd/>
              </a:ln>
            </p:spPr>
            <p:txBody>
              <a:bodyPr/>
              <a:lstStyle/>
              <a:p>
                <a:endParaRPr lang="en-US"/>
              </a:p>
            </p:txBody>
          </p:sp>
          <p:sp>
            <p:nvSpPr>
              <p:cNvPr id="31827" name="Rectangle 252"/>
              <p:cNvSpPr>
                <a:spLocks noChangeArrowheads="1"/>
              </p:cNvSpPr>
              <p:nvPr/>
            </p:nvSpPr>
            <p:spPr bwMode="auto">
              <a:xfrm>
                <a:off x="3498" y="543"/>
                <a:ext cx="104" cy="151"/>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r>
                  <a:rPr lang="en-US" sz="1400" b="1">
                    <a:solidFill>
                      <a:srgbClr val="000000"/>
                    </a:solidFill>
                  </a:rPr>
                  <a:t>5</a:t>
                </a:r>
                <a:endParaRPr lang="en-US"/>
              </a:p>
            </p:txBody>
          </p:sp>
        </p:grpSp>
      </p:grpSp>
      <p:sp>
        <p:nvSpPr>
          <p:cNvPr id="31766" name="Text Box 255"/>
          <p:cNvSpPr txBox="1">
            <a:spLocks noChangeArrowheads="1"/>
          </p:cNvSpPr>
          <p:nvPr/>
        </p:nvSpPr>
        <p:spPr bwMode="auto">
          <a:xfrm>
            <a:off x="3363913" y="5986463"/>
            <a:ext cx="725487" cy="4572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defRPr>
            </a:lvl2pPr>
            <a:lvl3pPr marL="1143000" indent="-228600">
              <a:defRPr sz="2400">
                <a:solidFill>
                  <a:schemeClr val="tx1"/>
                </a:solidFill>
                <a:latin typeface="Times New Roman" charset="0"/>
                <a:ea typeface="ＭＳ Ｐゴシック" charset="0"/>
              </a:defRPr>
            </a:lvl3pPr>
            <a:lvl4pPr marL="1600200" indent="-228600">
              <a:defRPr sz="2400">
                <a:solidFill>
                  <a:schemeClr val="tx1"/>
                </a:solidFill>
                <a:latin typeface="Times New Roman" charset="0"/>
                <a:ea typeface="ＭＳ Ｐゴシック" charset="0"/>
              </a:defRPr>
            </a:lvl4pPr>
            <a:lvl5pPr marL="2057400" indent="-228600">
              <a:defRPr sz="24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defRPr>
            </a:lvl9pPr>
          </a:lstStyle>
          <a:p>
            <a:r>
              <a:rPr lang="en-US" b="1">
                <a:solidFill>
                  <a:srgbClr val="FF0000"/>
                </a:solidFill>
              </a:rPr>
              <a:t>goal</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15676</TotalTime>
  <Words>2519</Words>
  <Application>Microsoft Macintosh PowerPoint</Application>
  <PresentationFormat>On-screen Show (4:3)</PresentationFormat>
  <Paragraphs>632</Paragraphs>
  <Slides>27</Slides>
  <Notes>27</Notes>
  <HiddenSlides>2</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27</vt:i4>
      </vt:variant>
    </vt:vector>
  </HeadingPairs>
  <TitlesOfParts>
    <vt:vector size="34" baseType="lpstr">
      <vt:lpstr>Arial</vt:lpstr>
      <vt:lpstr>Calibri</vt:lpstr>
      <vt:lpstr>Courier</vt:lpstr>
      <vt:lpstr>Helvetica</vt:lpstr>
      <vt:lpstr>Times New Roman</vt:lpstr>
      <vt:lpstr>Office Theme</vt:lpstr>
      <vt:lpstr>Bitmap Image</vt:lpstr>
      <vt:lpstr>Informed Search Chapter 4 (a)</vt:lpstr>
      <vt:lpstr>Today’s class</vt:lpstr>
      <vt:lpstr>Big idea: heuristic</vt:lpstr>
      <vt:lpstr>Informed methods add  domain-specific information</vt:lpstr>
      <vt:lpstr>Heuristics</vt:lpstr>
      <vt:lpstr>Weak vs. strong methods</vt:lpstr>
      <vt:lpstr>Heuristics for 8-puzzle </vt:lpstr>
      <vt:lpstr>Heuristics for 8-puzzle </vt:lpstr>
      <vt:lpstr>PowerPoint Presentation</vt:lpstr>
      <vt:lpstr>PowerPoint Presentation</vt:lpstr>
      <vt:lpstr>Best-first search</vt:lpstr>
      <vt:lpstr>Greedy best first search search</vt:lpstr>
      <vt:lpstr>Beam search</vt:lpstr>
      <vt:lpstr>Algorithm A</vt:lpstr>
      <vt:lpstr>Algorithm A</vt:lpstr>
      <vt:lpstr>Algorithm A*</vt:lpstr>
      <vt:lpstr>Observations on A</vt:lpstr>
      <vt:lpstr>Example search space</vt:lpstr>
      <vt:lpstr>Example search space</vt:lpstr>
      <vt:lpstr>Example</vt:lpstr>
      <vt:lpstr>Greedy search</vt:lpstr>
      <vt:lpstr>A* search</vt:lpstr>
      <vt:lpstr>Proof of the optimality of A*</vt:lpstr>
      <vt:lpstr>Dealing with hard problems</vt:lpstr>
      <vt:lpstr>How to find good heuristics</vt:lpstr>
      <vt:lpstr>In-class Exercise: Creating Heuristics</vt:lpstr>
      <vt:lpstr>Summary: Informed search</vt:lpstr>
    </vt:vector>
  </TitlesOfParts>
  <Company>UMBC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Lisp / Intelligent Agents</dc:title>
  <dc:subject>471 Class #2, Fall 2004</dc:subject>
  <dc:creator>COGITO</dc:creator>
  <cp:lastModifiedBy>Tim Finin</cp:lastModifiedBy>
  <cp:revision>226</cp:revision>
  <cp:lastPrinted>2009-09-23T21:11:39Z</cp:lastPrinted>
  <dcterms:created xsi:type="dcterms:W3CDTF">2009-09-28T20:31:48Z</dcterms:created>
  <dcterms:modified xsi:type="dcterms:W3CDTF">2019-02-13T19:07:00Z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emplateType">
    <vt:i4>1</vt:i4>
  </property>
  <property fmtid="{D5CDD505-2E9C-101B-9397-08002B2CF9AE}" pid="3" name="GraphicType">
    <vt:i4>1</vt:i4>
  </property>
  <property fmtid="{D5CDD505-2E9C-101B-9397-08002B2CF9AE}" pid="4" name="Compression">
    <vt:i4>100</vt:i4>
  </property>
  <property fmtid="{D5CDD505-2E9C-101B-9397-08002B2CF9AE}" pid="5" name="ScreenSize">
    <vt:i4>1</vt:i4>
  </property>
  <property fmtid="{D5CDD505-2E9C-101B-9397-08002B2CF9AE}" pid="6" name="ScreenUsage">
    <vt:i4>2</vt:i4>
  </property>
  <property fmtid="{D5CDD505-2E9C-101B-9397-08002B2CF9AE}" pid="7" name="MailAddress">
    <vt:lpwstr>finin@umbc.edu</vt:lpwstr>
  </property>
  <property fmtid="{D5CDD505-2E9C-101B-9397-08002B2CF9AE}" pid="8" name="HomePage">
    <vt:lpwstr>http://umbc.edu/~finin</vt:lpwstr>
  </property>
  <property fmtid="{D5CDD505-2E9C-101B-9397-08002B2CF9AE}" pid="9" name="Other">
    <vt:lpwstr/>
  </property>
  <property fmtid="{D5CDD505-2E9C-101B-9397-08002B2CF9AE}" pid="10" name="DownloadOriginal">
    <vt:bool>false</vt:bool>
  </property>
  <property fmtid="{D5CDD505-2E9C-101B-9397-08002B2CF9AE}" pid="11" name="DownloadIEButton">
    <vt:bool>false</vt:bool>
  </property>
  <property fmtid="{D5CDD505-2E9C-101B-9397-08002B2CF9AE}" pid="12" name="UseBrowserColor">
    <vt:bool>true</vt:bool>
  </property>
  <property fmtid="{D5CDD505-2E9C-101B-9397-08002B2CF9AE}" pid="13" name="BackColor">
    <vt:i4>15132390</vt:i4>
  </property>
  <property fmtid="{D5CDD505-2E9C-101B-9397-08002B2CF9AE}" pid="14" name="TextColor">
    <vt:i4>0</vt:i4>
  </property>
  <property fmtid="{D5CDD505-2E9C-101B-9397-08002B2CF9AE}" pid="15" name="LinkColor">
    <vt:i4>16711782</vt:i4>
  </property>
  <property fmtid="{D5CDD505-2E9C-101B-9397-08002B2CF9AE}" pid="16" name="VisitedColor">
    <vt:i4>10040268</vt:i4>
  </property>
  <property fmtid="{D5CDD505-2E9C-101B-9397-08002B2CF9AE}" pid="17" name="TransparentButton">
    <vt:i4>0</vt:i4>
  </property>
  <property fmtid="{D5CDD505-2E9C-101B-9397-08002B2CF9AE}" pid="18" name="ButtonType">
    <vt:i4>3</vt:i4>
  </property>
  <property fmtid="{D5CDD505-2E9C-101B-9397-08002B2CF9AE}" pid="19" name="ShowNotes">
    <vt:bool>false</vt:bool>
  </property>
  <property fmtid="{D5CDD505-2E9C-101B-9397-08002B2CF9AE}" pid="20" name="NavBtnPos">
    <vt:i4>1</vt:i4>
  </property>
  <property fmtid="{D5CDD505-2E9C-101B-9397-08002B2CF9AE}" pid="21" name="OutputDir">
    <vt:lpwstr>C:\Users\finin\teaching\AI\RN</vt:lpwstr>
  </property>
</Properties>
</file>