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8"/>
  </p:notesMasterIdLst>
  <p:handoutMasterIdLst>
    <p:handoutMasterId r:id="rId9"/>
  </p:handoutMasterIdLst>
  <p:sldIdLst>
    <p:sldId id="476" r:id="rId2"/>
    <p:sldId id="491" r:id="rId3"/>
    <p:sldId id="495" r:id="rId4"/>
    <p:sldId id="492" r:id="rId5"/>
    <p:sldId id="503" r:id="rId6"/>
    <p:sldId id="504" r:id="rId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220"/>
    <p:restoredTop sz="91410"/>
  </p:normalViewPr>
  <p:slideViewPr>
    <p:cSldViewPr showGuides="1">
      <p:cViewPr varScale="1">
        <p:scale>
          <a:sx n="90" d="100"/>
          <a:sy n="90" d="100"/>
        </p:scale>
        <p:origin x="192" y="832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B4E9CA-25BB-BC44-B92C-E26923A0C260}" type="slidenum">
              <a:rPr lang="en-US" sz="1200">
                <a:latin typeface="Tahoma" charset="0"/>
              </a:rPr>
              <a:pPr eaLnBrk="1" hangingPunct="1"/>
              <a:t>2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4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5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6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lanning_Domain_Definition_Langua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http://www.icaps-conference.org/index.php/Main/Competition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PDDL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010400" cy="1143000"/>
          </a:xfrm>
        </p:spPr>
        <p:txBody>
          <a:bodyPr/>
          <a:lstStyle/>
          <a:p>
            <a:pPr algn="l"/>
            <a:r>
              <a:rPr lang="en-GB" sz="4400" dirty="0">
                <a:latin typeface="Calibri"/>
                <a:ea typeface="ＭＳ Ｐゴシック" charset="0"/>
                <a:cs typeface="Calibri"/>
              </a:rPr>
              <a:t>PDDL</a:t>
            </a:r>
            <a:endParaRPr lang="en-US" sz="4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GB" sz="3200" b="1" dirty="0">
                <a:latin typeface="Calibri"/>
                <a:ea typeface="ＭＳ Ｐゴシック" charset="0"/>
                <a:cs typeface="Calibri"/>
                <a:hlinkClick r:id="rId3"/>
              </a:rPr>
              <a:t>Planning Domain Description Language</a:t>
            </a:r>
            <a:endParaRPr lang="en-GB" sz="3200" b="1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Based on STRIPS with various extensions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Originally defined by Drew McDermott (Yale)  and others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Used in biennial </a:t>
            </a:r>
            <a:r>
              <a:rPr lang="en-GB" sz="3200" dirty="0">
                <a:latin typeface="Calibri"/>
                <a:ea typeface="ＭＳ Ｐゴシック" charset="0"/>
                <a:cs typeface="Calibri"/>
                <a:hlinkClick r:id="rId4"/>
              </a:rPr>
              <a:t>International Planning Competition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(IPC) series (1998-2018)</a:t>
            </a:r>
          </a:p>
          <a:p>
            <a:r>
              <a:rPr lang="en-US" sz="3200" dirty="0">
                <a:latin typeface="Calibri"/>
                <a:ea typeface="ＭＳ Ｐゴシック" charset="0"/>
                <a:cs typeface="Calibri"/>
              </a:rPr>
              <a:t>Many planners use it as a standard input</a:t>
            </a:r>
          </a:p>
          <a:p>
            <a:endParaRPr lang="en-US" sz="3200" dirty="0">
              <a:latin typeface="Calibri"/>
              <a:ea typeface="ＭＳ Ｐゴシック" charset="0"/>
              <a:cs typeface="Calibri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8600"/>
            <a:ext cx="4038600" cy="13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PDDL Representation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5486400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A task specified via two files: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US" sz="3200" b="1" dirty="0">
                <a:latin typeface="Calibri"/>
                <a:ea typeface="ＭＳ Ｐゴシック" charset="0"/>
                <a:cs typeface="Calibri"/>
              </a:rPr>
              <a:t>problem file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file: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objects, initial state and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goal state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predicates </a:t>
            </a:r>
            <a:r>
              <a:rPr lang="en-GB" sz="3200" dirty="0">
                <a:ea typeface="ＭＳ Ｐゴシック" charset="0"/>
                <a:cs typeface="Calibri"/>
              </a:rPr>
              <a:t>&amp;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operators and may be re-used for different problem files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corresponds to the transition system;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files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constitute instances in that system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866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Domain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domain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hw5)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:requirements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:strips)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:constants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red green blue yellow)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:predicates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(on ?x ?y) (on-table ?x) (block ?x)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(clean ?x))</a:t>
            </a:r>
          </a:p>
          <a:p>
            <a:pPr>
              <a:buFontTx/>
              <a:buNone/>
            </a:pPr>
            <a:r>
              <a:rPr lang="is-I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:action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pick-up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:parameters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(?obj1)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:precondition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(clear ?obj1) (on-table ?obj1)</a:t>
            </a:r>
            <a:br>
              <a:rPr lang="en-US" sz="2600" dirty="0">
                <a:latin typeface="Calibri"/>
                <a:ea typeface="ＭＳ Ｐゴシック" charset="0"/>
                <a:cs typeface="Calibri"/>
              </a:rPr>
            </a:b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         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:effect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(and (not (on-table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(clear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(holding ?obj1)))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more actions ...)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(color A red)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46482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36137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4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(color A red)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32766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22421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3657600"/>
            <a:ext cx="2362200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Begin plan</a:t>
            </a:r>
          </a:p>
          <a:p>
            <a:r>
              <a:rPr lang="en-US" sz="2400" dirty="0"/>
              <a:t>1 (</a:t>
            </a:r>
            <a:r>
              <a:rPr lang="en-US" sz="2400" dirty="0" err="1"/>
              <a:t>unstack</a:t>
            </a:r>
            <a:r>
              <a:rPr lang="en-US" sz="2400" dirty="0"/>
              <a:t> c b)</a:t>
            </a:r>
          </a:p>
          <a:p>
            <a:r>
              <a:rPr lang="en-US" sz="2400" dirty="0"/>
              <a:t>2 (put-down c)</a:t>
            </a:r>
          </a:p>
          <a:p>
            <a:r>
              <a:rPr lang="en-US" sz="2400" dirty="0"/>
              <a:t>3 (</a:t>
            </a:r>
            <a:r>
              <a:rPr lang="en-US" sz="2400" dirty="0" err="1"/>
              <a:t>unstack</a:t>
            </a:r>
            <a:r>
              <a:rPr lang="en-US" sz="2400" dirty="0"/>
              <a:t> b a)</a:t>
            </a:r>
          </a:p>
          <a:p>
            <a:r>
              <a:rPr lang="en-US" sz="2400" dirty="0"/>
              <a:t>4 (stack b c)</a:t>
            </a:r>
          </a:p>
          <a:p>
            <a:r>
              <a:rPr lang="en-US" sz="2400" dirty="0"/>
              <a:t>5 (pick-up a)</a:t>
            </a:r>
          </a:p>
          <a:p>
            <a:r>
              <a:rPr lang="en-US" sz="2400" dirty="0"/>
              <a:t>6 (stack a b)</a:t>
            </a:r>
          </a:p>
          <a:p>
            <a:r>
              <a:rPr lang="en-US" sz="2400" dirty="0"/>
              <a:t>End plan</a:t>
            </a:r>
          </a:p>
        </p:txBody>
      </p:sp>
    </p:spTree>
    <p:extLst>
      <p:ext uri="{BB962C8B-B14F-4D97-AF65-F5344CB8AC3E}">
        <p14:creationId xmlns:p14="http://schemas.microsoft.com/office/powerpoint/2010/main" val="69151365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12504</TotalTime>
  <Words>298</Words>
  <Application>Microsoft Macintosh PowerPoint</Application>
  <PresentationFormat>On-screen Show (4:3)</PresentationFormat>
  <Paragraphs>77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Tahoma</vt:lpstr>
      <vt:lpstr>Times New Roman</vt:lpstr>
      <vt:lpstr>Blank Presentation</vt:lpstr>
      <vt:lpstr>PDDL</vt:lpstr>
      <vt:lpstr>PDDL</vt:lpstr>
      <vt:lpstr>PDDL Representation</vt:lpstr>
      <vt:lpstr>Blocks Word Domain File</vt:lpstr>
      <vt:lpstr>Blocks Word Problem File</vt:lpstr>
      <vt:lpstr>Blocks Word Problem File</vt:lpstr>
    </vt:vector>
  </TitlesOfParts>
  <Company>UMBC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313</cp:revision>
  <cp:lastPrinted>2009-11-16T21:50:54Z</cp:lastPrinted>
  <dcterms:created xsi:type="dcterms:W3CDTF">2009-11-18T21:57:46Z</dcterms:created>
  <dcterms:modified xsi:type="dcterms:W3CDTF">2018-04-11T03:17:42Z</dcterms:modified>
</cp:coreProperties>
</file>