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4"/>
  </p:notesMasterIdLst>
  <p:handoutMasterIdLst>
    <p:handoutMasterId r:id="rId15"/>
  </p:handoutMasterIdLst>
  <p:sldIdLst>
    <p:sldId id="476" r:id="rId2"/>
    <p:sldId id="491" r:id="rId3"/>
    <p:sldId id="495" r:id="rId4"/>
    <p:sldId id="492" r:id="rId5"/>
    <p:sldId id="503" r:id="rId6"/>
    <p:sldId id="496" r:id="rId7"/>
    <p:sldId id="497" r:id="rId8"/>
    <p:sldId id="504" r:id="rId9"/>
    <p:sldId id="498" r:id="rId10"/>
    <p:sldId id="499" r:id="rId11"/>
    <p:sldId id="500" r:id="rId12"/>
    <p:sldId id="501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384" y="-10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8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BBpddl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HW5: Planning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(2) Extend </a:t>
            </a:r>
            <a:r>
              <a:rPr lang="en-US" dirty="0">
                <a:ea typeface="ＭＳ Ｐゴシック" charset="0"/>
                <a:cs typeface="ＭＳ Ｐゴシック" charset="0"/>
              </a:rPr>
              <a:t>the domain: new actions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painting an object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 given color with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sprayer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painting an object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 given color with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brush and can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loading a brush with paint of a given color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washing a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brush in a water bucket to make make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it clean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Action preconditions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600" dirty="0">
                <a:ea typeface="ＭＳ Ｐゴシック" charset="0"/>
                <a:cs typeface="ＭＳ Ｐゴシック" charset="0"/>
              </a:rPr>
              <a:t>To paint an object, it must be on the table and clear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Painting with a sprayer: just pick it up and spray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To paint something a color with a brush, it must be loaded with paint of that color.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To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load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paint bush with a color, you must be holding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brush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, brush must be clean and there must be a paint can with that color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that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is clear. When a brush is loaded with a color it is not clean.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To wash a brush, making it clean, you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must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have a water bucket that has nothing on it (i.e., is clear) and you have to be holding the brush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Problem p1.ppd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;; There is only one block, A, which is on the table.  A can with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;; red paint is on the table.  There is a clean brush on the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;; table.  Our goal is to have A be red and the arm empty.</a:t>
            </a:r>
          </a:p>
          <a:p>
            <a:pPr marL="0" indent="0">
              <a:buFontTx/>
              <a:buNone/>
            </a:pPr>
            <a:endParaRPr lang="en-US" sz="7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(define (problem 1)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(:domain hw6)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(:objects ....  )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(: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init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(arm-empty)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... block A on the table with nothing on it ...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... a red paint can on the table with nothing on it ...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... a clean brush is on the table with nothing on it ...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	 )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(:goal (and (arm-empty)</a:t>
            </a:r>
          </a:p>
          <a:p>
            <a:pPr marL="0" indent="0"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              ... A is red …     )))</a:t>
            </a:r>
          </a:p>
          <a:p>
            <a:pPr marL="0" indent="0">
              <a:buFontTx/>
              <a:buNone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Planning Domain Description Language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Originally defined by Drew McDermott (Yale)  and others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the biennial International Planning Competition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486400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A task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objects, initial state, and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goal state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predicates </a:t>
            </a:r>
            <a:r>
              <a:rPr lang="en-GB" sz="3200" dirty="0" smtClean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operators; these may be re-used for different problem files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corresponds to the transition system, the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files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constitute instances in that system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</a:t>
            </a: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Word</a:t>
            </a:r>
            <a:br>
              <a:rPr lang="en-GB" dirty="0" smtClean="0">
                <a:latin typeface="Calibri"/>
                <a:ea typeface="ＭＳ Ｐゴシック" charset="0"/>
                <a:cs typeface="Calibri"/>
              </a:rPr>
            </a:b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Domain </a:t>
            </a:r>
            <a:r>
              <a:rPr lang="en-GB" dirty="0">
                <a:latin typeface="Calibri"/>
                <a:ea typeface="ＭＳ Ｐゴシック" charset="0"/>
                <a:cs typeface="Calibri"/>
              </a:rPr>
              <a:t>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hw5)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yellow)</a:t>
            </a:r>
          </a:p>
          <a:p>
            <a:pPr>
              <a:buFontTx/>
              <a:buNone/>
            </a:pP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on-table ?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x)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?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x) </a:t>
            </a:r>
            <a:r>
              <a:rPr lang="is-IS" sz="2600" dirty="0" smtClean="0">
                <a:latin typeface="Calibri"/>
                <a:ea typeface="ＭＳ Ｐゴシック" charset="0"/>
                <a:cs typeface="Calibri"/>
              </a:rPr>
              <a:t>… (clean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s-I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)</a:t>
            </a:r>
            <a:br>
              <a:rPr lang="en-US" sz="2600" dirty="0" smtClean="0">
                <a:latin typeface="Calibri"/>
                <a:ea typeface="ＭＳ Ｐゴシック" charset="0"/>
                <a:cs typeface="Calibri"/>
              </a:rPr>
            </a:b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           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b="1" dirty="0" smtClean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(holding ?obj1))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s-IS" sz="2600" dirty="0" smtClean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</a:t>
            </a: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Word</a:t>
            </a:r>
            <a:br>
              <a:rPr lang="en-GB" dirty="0" smtClean="0">
                <a:latin typeface="Calibri"/>
                <a:ea typeface="ＭＳ Ｐゴシック" charset="0"/>
                <a:cs typeface="Calibri"/>
              </a:rPr>
            </a:b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Problem </a:t>
            </a:r>
            <a:r>
              <a:rPr lang="en-GB" dirty="0">
                <a:latin typeface="Calibri"/>
                <a:ea typeface="ＭＳ Ｐゴシック" charset="0"/>
                <a:cs typeface="Calibri"/>
              </a:rPr>
              <a:t>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A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(color A red)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dirty="0">
                <a:ea typeface="ＭＳ Ｐゴシック" charset="0"/>
                <a:cs typeface="ＭＳ Ｐゴシック" charset="0"/>
              </a:rPr>
              <a:t> planner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planner converts STRIPS-like problems into Boolean satisfiability problems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Input given in PDDL (domain and problem)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Solves with a variety of satisfiability engines</a:t>
            </a:r>
          </a:p>
          <a:p>
            <a:pPr>
              <a:lnSpc>
                <a:spcPct val="110000"/>
              </a:lnSpc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Open source; executables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for Linux, Mac,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Windows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from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http://</a:t>
            </a:r>
            <a:r>
              <a:rPr lang="en-US" sz="3200" dirty="0" err="1">
                <a:ea typeface="ＭＳ Ｐゴシック" charset="0"/>
                <a:cs typeface="ＭＳ Ｐゴシック" charset="0"/>
                <a:hlinkClick r:id="rId2"/>
              </a:rPr>
              <a:t>bit.ly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/</a:t>
            </a:r>
            <a:r>
              <a:rPr lang="en-US" sz="3200" dirty="0" err="1">
                <a:ea typeface="ＭＳ Ｐゴシック" charset="0"/>
                <a:cs typeface="ＭＳ Ｐゴシック" charset="0"/>
                <a:hlinkClick r:id="rId2"/>
              </a:rPr>
              <a:t>BBpddl</a:t>
            </a:r>
            <a:endParaRPr lang="en-US" sz="3200" dirty="0" smtClean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Do 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 -help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for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options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Installed on </a:t>
            </a:r>
            <a:r>
              <a:rPr lang="en-US" sz="2800" dirty="0" err="1" smtClean="0">
                <a:ea typeface="ＭＳ Ｐゴシック" charset="0"/>
                <a:cs typeface="ＭＳ Ｐゴシック" charset="0"/>
              </a:rPr>
              <a:t>gl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as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~finin/pub/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blackbox</a:t>
            </a:r>
            <a:endParaRPr lang="en-US" sz="2800" i="1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85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dirty="0">
                <a:ea typeface="ＭＳ Ｐゴシック" charset="0"/>
                <a:cs typeface="ＭＳ Ｐゴシック" charset="0"/>
              </a:rPr>
              <a:t> planner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638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400" dirty="0" smtClean="0">
                <a:ea typeface="ＭＳ Ｐゴシック" charset="0"/>
                <a:cs typeface="ＭＳ Ｐゴシック" charset="0"/>
              </a:rPr>
              <a:t>&gt;</a:t>
            </a:r>
            <a:r>
              <a:rPr lang="en-US" sz="1400" b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git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 clone </a:t>
            </a:r>
            <a:r>
              <a:rPr lang="is-IS" sz="1400" b="1" dirty="0" smtClean="0">
                <a:ea typeface="ＭＳ Ｐゴシック" charset="0"/>
                <a:cs typeface="ＭＳ Ｐゴシック" charset="0"/>
              </a:rPr>
              <a:t>…</a:t>
            </a:r>
            <a:endParaRPr lang="en-US" sz="1400" b="1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is-IS" sz="1400" dirty="0" smtClean="0">
                <a:ea typeface="ＭＳ Ｐゴシック" charset="0"/>
                <a:cs typeface="ＭＳ Ｐゴシック" charset="0"/>
              </a:rPr>
              <a:t>…</a:t>
            </a:r>
            <a:endParaRPr lang="en-US" sz="14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&gt; 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cd hw5; 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ls</a:t>
            </a:r>
            <a:endParaRPr lang="en-US" sz="1400" b="1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 err="1">
                <a:ea typeface="ＭＳ Ｐゴシック" charset="0"/>
                <a:cs typeface="ＭＳ Ｐゴシック" charset="0"/>
              </a:rPr>
              <a:t>domain.pddl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 p00.pddl  </a:t>
            </a:r>
            <a:r>
              <a:rPr lang="is-IS" sz="1400" dirty="0" smtClean="0">
                <a:ea typeface="ＭＳ Ｐゴシック" charset="0"/>
                <a:cs typeface="ＭＳ Ｐゴシック" charset="0"/>
              </a:rPr>
              <a:t>…</a:t>
            </a:r>
            <a:endParaRPr lang="en-US" sz="14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&gt; 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~finin/pub/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 -o 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domain.pddl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 -f p00.pddl </a:t>
            </a:r>
          </a:p>
          <a:p>
            <a:pPr marL="0" indent="0">
              <a:buFontTx/>
              <a:buNone/>
            </a:pPr>
            <a:r>
              <a:rPr lang="en-US" sz="1400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version 43</a:t>
            </a:r>
          </a:p>
          <a:p>
            <a:pPr marL="0" indent="0">
              <a:buFontTx/>
              <a:buNone/>
            </a:pPr>
            <a:r>
              <a:rPr lang="en-US" sz="1400" dirty="0" smtClean="0">
                <a:ea typeface="ＭＳ Ｐゴシック" charset="0"/>
                <a:cs typeface="ＭＳ Ｐゴシック" charset="0"/>
              </a:rPr>
              <a:t>.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..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Loading domain file: </a:t>
            </a:r>
            <a:r>
              <a:rPr lang="en-US" sz="1400" dirty="0" err="1">
                <a:ea typeface="ＭＳ Ｐゴシック" charset="0"/>
                <a:cs typeface="ＭＳ Ｐゴシック" charset="0"/>
              </a:rPr>
              <a:t>domain.pddl</a:t>
            </a:r>
            <a:endParaRPr lang="en-US" sz="14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Loading fact file: p00.</a:t>
            </a:r>
            <a:r>
              <a:rPr lang="en-US" sz="1400" dirty="0" smtClean="0">
                <a:ea typeface="ＭＳ Ｐゴシック" charset="0"/>
                <a:cs typeface="ＭＳ Ｐゴシック" charset="0"/>
              </a:rPr>
              <a:t>pddl</a:t>
            </a:r>
          </a:p>
          <a:p>
            <a:pPr marL="0" indent="0">
              <a:buFontTx/>
              <a:buNone/>
            </a:pPr>
            <a:r>
              <a:rPr lang="en-US" sz="1400" dirty="0" smtClean="0">
                <a:ea typeface="ＭＳ Ｐゴシック" charset="0"/>
                <a:cs typeface="ＭＳ Ｐゴシック" charset="0"/>
              </a:rPr>
              <a:t>.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..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Begin plan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1 (</a:t>
            </a:r>
            <a:r>
              <a:rPr lang="en-US" sz="1400" dirty="0" err="1">
                <a:ea typeface="ＭＳ Ｐゴシック" charset="0"/>
                <a:cs typeface="ＭＳ Ｐゴシック" charset="0"/>
              </a:rPr>
              <a:t>unstack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c b)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2 (put-down c)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3 (</a:t>
            </a:r>
            <a:r>
              <a:rPr lang="en-US" sz="1400" dirty="0" err="1">
                <a:ea typeface="ＭＳ Ｐゴシック" charset="0"/>
                <a:cs typeface="ＭＳ Ｐゴシック" charset="0"/>
              </a:rPr>
              <a:t>unstack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b a)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4 (stack b c)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5 (pick-up a)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6 (stack a b)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End plan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Total elapsed time:   0.01 seconds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85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</a:t>
            </a: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Word</a:t>
            </a:r>
            <a:br>
              <a:rPr lang="en-GB" dirty="0" smtClean="0">
                <a:latin typeface="Calibri"/>
                <a:ea typeface="ＭＳ Ｐゴシック" charset="0"/>
                <a:cs typeface="Calibri"/>
              </a:rPr>
            </a:b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Problem </a:t>
            </a:r>
            <a:r>
              <a:rPr lang="en-GB" dirty="0">
                <a:latin typeface="Calibri"/>
                <a:ea typeface="ＭＳ Ｐゴシック" charset="0"/>
                <a:cs typeface="Calibri"/>
              </a:rPr>
              <a:t>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A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  (color A red)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(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</a:t>
            </a:r>
            <a:r>
              <a:rPr lang="en-US" sz="2600" dirty="0" smtClean="0">
                <a:latin typeface="Calibri"/>
                <a:ea typeface="ＭＳ Ｐゴシック" charset="0"/>
                <a:cs typeface="Calibri"/>
              </a:rPr>
              <a:t>         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32766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22421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151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(1) Extend </a:t>
            </a:r>
            <a:r>
              <a:rPr lang="en-US" dirty="0">
                <a:ea typeface="ＭＳ Ｐゴシック" charset="0"/>
                <a:cs typeface="ＭＳ Ｐゴシック" charset="0"/>
              </a:rPr>
              <a:t>the domain: new objects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Paint 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sprayers: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Each sprayer can only paint in one color (e.g., red, green,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blue, yellow)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aint 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cans: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paint can holds only only color of paint.</a:t>
            </a:r>
          </a:p>
          <a:p>
            <a:r>
              <a:rPr lang="en-US" sz="3200" b="1" dirty="0" smtClean="0">
                <a:ea typeface="ＭＳ Ｐゴシック" charset="0"/>
                <a:cs typeface="ＭＳ Ｐゴシック" charset="0"/>
              </a:rPr>
              <a:t>Brushes: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brush can either be clean or loaded with paint of a particular color.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Water 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bucket: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water bucket is used to wash brushes.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12442</TotalTime>
  <Words>886</Words>
  <Application>Microsoft Macintosh PowerPoint</Application>
  <PresentationFormat>On-screen Show (4:3)</PresentationFormat>
  <Paragraphs>139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HW5: Planning</vt:lpstr>
      <vt:lpstr>PDDL</vt:lpstr>
      <vt:lpstr>PDDL Representation</vt:lpstr>
      <vt:lpstr>Blocks Word Domain File</vt:lpstr>
      <vt:lpstr>Blocks Word Problem File</vt:lpstr>
      <vt:lpstr>Blackbox planner</vt:lpstr>
      <vt:lpstr>Blackbox planner</vt:lpstr>
      <vt:lpstr>Blocks Word Problem File</vt:lpstr>
      <vt:lpstr>(1) Extend the domain: new objects</vt:lpstr>
      <vt:lpstr>(2) Extend the domain: new actions</vt:lpstr>
      <vt:lpstr>Action preconditions</vt:lpstr>
      <vt:lpstr>Problem p1.ppd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309</cp:revision>
  <cp:lastPrinted>2009-11-16T21:50:54Z</cp:lastPrinted>
  <dcterms:created xsi:type="dcterms:W3CDTF">2009-11-18T21:57:46Z</dcterms:created>
  <dcterms:modified xsi:type="dcterms:W3CDTF">2017-04-17T19:39:50Z</dcterms:modified>
</cp:coreProperties>
</file>