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5946-AB59-1042-A834-B12092BAE4AF}" type="datetimeFigureOut">
              <a:rPr lang="en-US" smtClean="0"/>
              <a:t>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F2B-01B4-E44C-B7A8-269BD72B7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5946-AB59-1042-A834-B12092BAE4AF}" type="datetimeFigureOut">
              <a:rPr lang="en-US" smtClean="0"/>
              <a:t>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F2B-01B4-E44C-B7A8-269BD72B7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5946-AB59-1042-A834-B12092BAE4AF}" type="datetimeFigureOut">
              <a:rPr lang="en-US" smtClean="0"/>
              <a:t>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F2B-01B4-E44C-B7A8-269BD72B7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5946-AB59-1042-A834-B12092BAE4AF}" type="datetimeFigureOut">
              <a:rPr lang="en-US" smtClean="0"/>
              <a:t>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F2B-01B4-E44C-B7A8-269BD72B7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5946-AB59-1042-A834-B12092BAE4AF}" type="datetimeFigureOut">
              <a:rPr lang="en-US" smtClean="0"/>
              <a:t>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F2B-01B4-E44C-B7A8-269BD72B7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5946-AB59-1042-A834-B12092BAE4AF}" type="datetimeFigureOut">
              <a:rPr lang="en-US" smtClean="0"/>
              <a:t>2/10/16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F2B-01B4-E44C-B7A8-269BD72B7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5946-AB59-1042-A834-B12092BAE4AF}" type="datetimeFigureOut">
              <a:rPr lang="en-US" smtClean="0"/>
              <a:t>2/10/16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F2B-01B4-E44C-B7A8-269BD72B7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5946-AB59-1042-A834-B12092BAE4AF}" type="datetimeFigureOut">
              <a:rPr lang="en-US" smtClean="0"/>
              <a:t>2/10/16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F2B-01B4-E44C-B7A8-269BD72B7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5946-AB59-1042-A834-B12092BAE4AF}" type="datetimeFigureOut">
              <a:rPr lang="en-US" smtClean="0"/>
              <a:t>2/10/16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F2B-01B4-E44C-B7A8-269BD72B7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5946-AB59-1042-A834-B12092BAE4AF}" type="datetimeFigureOut">
              <a:rPr lang="en-US" smtClean="0"/>
              <a:t>2/10/16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F2B-01B4-E44C-B7A8-269BD72B7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5946-AB59-1042-A834-B12092BAE4AF}" type="datetimeFigureOut">
              <a:rPr lang="en-US" smtClean="0"/>
              <a:t>2/10/16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F2B-01B4-E44C-B7A8-269BD72B7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15946-AB59-1042-A834-B12092BAE4AF}" type="datetimeFigureOut">
              <a:rPr lang="en-US" smtClean="0"/>
              <a:t>2/10/16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30F2B-01B4-E44C-B7A8-269BD72B79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iki.qemu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QEMU, a Fast and Portable Dynamic Translator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Fabrice</a:t>
            </a:r>
            <a:r>
              <a:rPr lang="en-US" dirty="0" smtClean="0"/>
              <a:t> </a:t>
            </a:r>
            <a:r>
              <a:rPr lang="en-US" dirty="0" err="1" smtClean="0"/>
              <a:t>Bellard</a:t>
            </a:r>
            <a:r>
              <a:rPr lang="en-US" dirty="0" smtClean="0"/>
              <a:t> (affiliation?)</a:t>
            </a:r>
          </a:p>
          <a:p>
            <a:r>
              <a:rPr lang="en-US" dirty="0" smtClean="0"/>
              <a:t>CMSC 691 talk by Charles Nicholas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Management</a:t>
            </a:r>
          </a:p>
          <a:p>
            <a:r>
              <a:rPr lang="en-US" dirty="0" smtClean="0"/>
              <a:t>Self-modifying code (which malware may use!)</a:t>
            </a:r>
          </a:p>
          <a:p>
            <a:r>
              <a:rPr lang="en-US" dirty="0" smtClean="0"/>
              <a:t>Exceptions</a:t>
            </a:r>
          </a:p>
          <a:p>
            <a:r>
              <a:rPr lang="en-US" dirty="0" smtClean="0"/>
              <a:t>Interrupts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BYTEmark</a:t>
            </a:r>
            <a:r>
              <a:rPr lang="en-US" dirty="0" smtClean="0"/>
              <a:t> benchmark for Linux was run on a native host, and then on a QEMU virtual machine.</a:t>
            </a:r>
          </a:p>
          <a:p>
            <a:pPr lvl="1"/>
            <a:r>
              <a:rPr lang="en-US" dirty="0" smtClean="0"/>
              <a:t>integer code 4x</a:t>
            </a:r>
          </a:p>
          <a:p>
            <a:pPr lvl="1"/>
            <a:r>
              <a:rPr lang="en-US" dirty="0" smtClean="0"/>
              <a:t>floating point code 10x</a:t>
            </a:r>
          </a:p>
          <a:p>
            <a:pPr lvl="1"/>
            <a:r>
              <a:rPr lang="en-US" dirty="0" smtClean="0"/>
              <a:t>faster than </a:t>
            </a:r>
            <a:r>
              <a:rPr lang="en-US" dirty="0" err="1" smtClean="0"/>
              <a:t>Bochs</a:t>
            </a:r>
            <a:r>
              <a:rPr lang="en-US" dirty="0" smtClean="0"/>
              <a:t> by 30x</a:t>
            </a:r>
          </a:p>
          <a:p>
            <a:pPr lvl="1"/>
            <a:r>
              <a:rPr lang="en-US" dirty="0" smtClean="0"/>
              <a:t>faster than </a:t>
            </a:r>
            <a:r>
              <a:rPr lang="en-US" dirty="0" err="1" smtClean="0"/>
              <a:t>valgrind</a:t>
            </a:r>
            <a:r>
              <a:rPr lang="en-US" dirty="0" smtClean="0"/>
              <a:t> by 1.2x, even though </a:t>
            </a:r>
            <a:r>
              <a:rPr lang="en-US" dirty="0" err="1" smtClean="0"/>
              <a:t>valgrind</a:t>
            </a:r>
            <a:r>
              <a:rPr lang="en-US" dirty="0" smtClean="0"/>
              <a:t> is hand coded for x86 to x86 emulation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possible to make a versatile emulator with decent performance</a:t>
            </a:r>
          </a:p>
          <a:p>
            <a:pPr lvl="1"/>
            <a:r>
              <a:rPr lang="en-US" dirty="0" smtClean="0"/>
              <a:t>versatile: many (target, host) combinations</a:t>
            </a:r>
          </a:p>
          <a:p>
            <a:r>
              <a:rPr lang="en-US" dirty="0" smtClean="0"/>
              <a:t>Lots of options regarding debugging or </a:t>
            </a:r>
            <a:r>
              <a:rPr lang="en-US" dirty="0" err="1" smtClean="0"/>
              <a:t>instrumenting</a:t>
            </a:r>
            <a:r>
              <a:rPr lang="en-US" dirty="0" smtClean="0"/>
              <a:t> code</a:t>
            </a:r>
          </a:p>
          <a:p>
            <a:r>
              <a:rPr lang="en-US" dirty="0" smtClean="0"/>
              <a:t>There seems to be an active QEMU community </a:t>
            </a:r>
          </a:p>
          <a:p>
            <a:r>
              <a:rPr lang="en-US" dirty="0" smtClean="0"/>
              <a:t>For more info, see </a:t>
            </a:r>
            <a:r>
              <a:rPr lang="en-US" dirty="0" smtClean="0">
                <a:hlinkClick r:id="rId2"/>
              </a:rPr>
              <a:t>http://</a:t>
            </a:r>
            <a:r>
              <a:rPr lang="en-US" dirty="0" err="1" smtClean="0">
                <a:hlinkClick r:id="rId2"/>
              </a:rPr>
              <a:t>wiki.qemu.org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QEMU is a system for creating emulators, i.e. programs that allow programs for Target machine A to run on Host machine B</a:t>
            </a:r>
          </a:p>
          <a:p>
            <a:r>
              <a:rPr lang="en-US" dirty="0" smtClean="0"/>
              <a:t>For example, to allow a MIPS program (an OS plus apps) to run on an i386 or x64 host</a:t>
            </a:r>
          </a:p>
          <a:p>
            <a:r>
              <a:rPr lang="en-US" dirty="0" smtClean="0"/>
              <a:t>By pre-compiling micro operations that make up guest machine instructions, QEMU gains speed over other approaches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run a binary for CPU A, but we only have machine B, so we need to emulate A</a:t>
            </a:r>
          </a:p>
          <a:p>
            <a:r>
              <a:rPr lang="en-US" dirty="0" smtClean="0"/>
              <a:t>Testing a cross-compiler which has A as a target</a:t>
            </a:r>
          </a:p>
          <a:p>
            <a:r>
              <a:rPr lang="en-US" dirty="0" smtClean="0"/>
              <a:t>We need to keep a lower profile than </a:t>
            </a:r>
            <a:r>
              <a:rPr lang="en-US" dirty="0" err="1" smtClean="0"/>
              <a:t>VirtualBox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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QEMU Has Many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DYNGEN</a:t>
            </a:r>
          </a:p>
          <a:p>
            <a:pPr lvl="1"/>
            <a:r>
              <a:rPr lang="en-US" dirty="0" smtClean="0"/>
              <a:t>“performs runtime conversion of the target CPU instructions into the host instruction set”</a:t>
            </a:r>
          </a:p>
          <a:p>
            <a:pPr lvl="1"/>
            <a:r>
              <a:rPr lang="en-US" dirty="0" smtClean="0"/>
              <a:t>focus of this paper</a:t>
            </a:r>
          </a:p>
          <a:p>
            <a:r>
              <a:rPr lang="en-US" dirty="0" smtClean="0"/>
              <a:t>debugger</a:t>
            </a:r>
          </a:p>
          <a:p>
            <a:r>
              <a:rPr lang="en-US" dirty="0" smtClean="0"/>
              <a:t>UNIX user mode</a:t>
            </a:r>
          </a:p>
          <a:p>
            <a:r>
              <a:rPr lang="en-US" dirty="0" smtClean="0"/>
              <a:t>emulated devices (many more may exist now)</a:t>
            </a:r>
          </a:p>
          <a:p>
            <a:r>
              <a:rPr lang="en-US" dirty="0" smtClean="0"/>
              <a:t>and a GUI!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PowerPC to x86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Courier"/>
              </a:rPr>
              <a:t>PowerPC instruction</a:t>
            </a:r>
            <a:r>
              <a:rPr lang="en-US" dirty="0" smtClean="0">
                <a:latin typeface="Courier"/>
                <a:cs typeface="Courier"/>
              </a:rPr>
              <a:t/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err="1" smtClean="0">
                <a:latin typeface="Courier"/>
                <a:cs typeface="Courier"/>
              </a:rPr>
              <a:t>addi</a:t>
            </a:r>
            <a:r>
              <a:rPr lang="en-US" dirty="0" smtClean="0">
                <a:latin typeface="Courier"/>
                <a:cs typeface="Courier"/>
              </a:rPr>
              <a:t> r1, r1, -16	# r1=r1-16</a:t>
            </a:r>
          </a:p>
          <a:p>
            <a:r>
              <a:rPr lang="en-US" dirty="0" smtClean="0">
                <a:cs typeface="Courier"/>
              </a:rPr>
              <a:t>Generated micro operations</a:t>
            </a:r>
            <a:r>
              <a:rPr lang="en-US" dirty="0" smtClean="0">
                <a:latin typeface="Courier"/>
                <a:cs typeface="Courier"/>
              </a:rPr>
              <a:t/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mov1_T0_r1				# T0=r1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add1_T0_im -16		# T0=T0-16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mov1_r1_T0				# r1=T0</a:t>
            </a:r>
          </a:p>
          <a:p>
            <a:r>
              <a:rPr lang="en-US" dirty="0" smtClean="0">
                <a:cs typeface="Courier"/>
              </a:rPr>
              <a:t>These micro ops are implemented in C, as follows...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 Each Micro 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implement the micro op</a:t>
            </a:r>
            <a:br>
              <a:rPr lang="en-US" dirty="0" smtClean="0"/>
            </a:br>
            <a:r>
              <a:rPr lang="en-US" dirty="0" smtClean="0">
                <a:latin typeface="Courier"/>
                <a:cs typeface="Courier"/>
              </a:rPr>
              <a:t>mov1_T0_r1				# T0=r1</a:t>
            </a:r>
          </a:p>
          <a:p>
            <a:r>
              <a:rPr lang="en-US" dirty="0" smtClean="0"/>
              <a:t>A short C function is written</a:t>
            </a:r>
            <a:br>
              <a:rPr lang="en-US" dirty="0" smtClean="0"/>
            </a:br>
            <a:r>
              <a:rPr lang="en-US" dirty="0" smtClean="0">
                <a:latin typeface="Courier"/>
                <a:cs typeface="Courier"/>
              </a:rPr>
              <a:t>void op_mov1_T0_r1(void){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		T0 = </a:t>
            </a:r>
            <a:r>
              <a:rPr lang="en-US" dirty="0" err="1" smtClean="0">
                <a:latin typeface="Courier"/>
                <a:cs typeface="Courier"/>
              </a:rPr>
              <a:t>env</a:t>
            </a:r>
            <a:r>
              <a:rPr lang="en-US" dirty="0" smtClean="0">
                <a:latin typeface="Courier"/>
                <a:cs typeface="Courier"/>
              </a:rPr>
              <a:t>-&gt;regs[1];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r>
              <a:rPr lang="en-US" dirty="0" smtClean="0"/>
              <a:t>The various target CPU registers are part of the environment data structure, and T0 is a variable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These Functions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various micro op functions are compiled, and object code stored</a:t>
            </a:r>
          </a:p>
          <a:p>
            <a:r>
              <a:rPr lang="en-US" dirty="0" smtClean="0"/>
              <a:t>When a target instruction is first found, the micro op object code sequences are concatenated in memory, and cached</a:t>
            </a:r>
          </a:p>
          <a:p>
            <a:r>
              <a:rPr lang="en-US" dirty="0" smtClean="0"/>
              <a:t>System calls such as </a:t>
            </a:r>
            <a:r>
              <a:rPr lang="en-US" dirty="0" err="1" smtClean="0"/>
              <a:t>memcpy</a:t>
            </a:r>
            <a:r>
              <a:rPr lang="en-US" dirty="0" smtClean="0"/>
              <a:t> are used to handle target machine memory operations</a:t>
            </a:r>
          </a:p>
          <a:p>
            <a:r>
              <a:rPr lang="en-US" dirty="0" smtClean="0"/>
              <a:t>Each target machine </a:t>
            </a:r>
            <a:r>
              <a:rPr lang="en-US" dirty="0" err="1" smtClean="0"/>
              <a:t>opcode</a:t>
            </a:r>
            <a:r>
              <a:rPr lang="en-US" dirty="0" smtClean="0"/>
              <a:t> needs to be handled (one would expect)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DYNGEN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compiled C code (</a:t>
            </a:r>
            <a:r>
              <a:rPr lang="en-US" dirty="0" err="1" smtClean="0"/>
              <a:t>somefile.obj</a:t>
            </a:r>
            <a:r>
              <a:rPr lang="en-US" dirty="0" smtClean="0"/>
              <a:t>) is parsed, and the location of various micro ops noted.</a:t>
            </a:r>
          </a:p>
          <a:p>
            <a:r>
              <a:rPr lang="en-US" dirty="0" smtClean="0"/>
              <a:t>The number of parameters of each micro op is noted, too.</a:t>
            </a:r>
          </a:p>
          <a:p>
            <a:r>
              <a:rPr lang="en-US" dirty="0" smtClean="0"/>
              <a:t>GCC flags are used to simplify the parsing, and to assure that the micro op code is position-independent.  (Do you know what that means?  Am I right on this point?)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Target operations are grouped into Translated Blocks, delimited by branching ops</a:t>
            </a:r>
          </a:p>
          <a:p>
            <a:r>
              <a:rPr lang="en-US" dirty="0" smtClean="0"/>
              <a:t>Translated Blocks are cached (to avoid translating the same code repeatedly)</a:t>
            </a:r>
          </a:p>
          <a:p>
            <a:r>
              <a:rPr lang="en-US" dirty="0" smtClean="0"/>
              <a:t>Target CPU registers (including condition code flags) are just C variables</a:t>
            </a:r>
          </a:p>
          <a:p>
            <a:r>
              <a:rPr lang="en-US" dirty="0" smtClean="0"/>
              <a:t> The Translated Blocks may have extra code to branch to each other, if that’s what would happen in target code.  (Direct Block Chaining)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631</Words>
  <Application>Microsoft Macintosh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QEMU, a Fast and Portable Dynamic Translator</vt:lpstr>
      <vt:lpstr>Overview</vt:lpstr>
      <vt:lpstr>What’s the Problem?</vt:lpstr>
      <vt:lpstr>QEMU Has Many Parts</vt:lpstr>
      <vt:lpstr>Example: PowerPC to x86</vt:lpstr>
      <vt:lpstr>Implement Each Micro Op</vt:lpstr>
      <vt:lpstr>How Are These Functions Used?</vt:lpstr>
      <vt:lpstr>How Does DYNGEN Work?</vt:lpstr>
      <vt:lpstr>Implementation Aspects</vt:lpstr>
      <vt:lpstr>Other Issues</vt:lpstr>
      <vt:lpstr>Evaluation</vt:lpstr>
      <vt:lpstr>Conclusions</vt:lpstr>
    </vt:vector>
  </TitlesOfParts>
  <Company>UMBC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QEMU, a Fast and Portable Dynamic Translator</dc:title>
  <dc:creator>Charles Nicholas</dc:creator>
  <cp:lastModifiedBy>Charles Nicholas</cp:lastModifiedBy>
  <cp:revision>4</cp:revision>
  <dcterms:created xsi:type="dcterms:W3CDTF">2016-02-10T19:16:14Z</dcterms:created>
  <dcterms:modified xsi:type="dcterms:W3CDTF">2016-02-10T20:04:19Z</dcterms:modified>
</cp:coreProperties>
</file>