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12" d="100"/>
          <a:sy n="112" d="100"/>
        </p:scale>
        <p:origin x="-2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3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3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8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1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5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5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2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8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2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3FFF0-2052-CD4E-8BFA-FAA57187F065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5FAD6-17AC-544C-8A60-282CE3715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5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asekb.com/doc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Freebase and the </a:t>
            </a:r>
            <a:br>
              <a:rPr lang="en-US" sz="5400" dirty="0" smtClean="0"/>
            </a:br>
            <a:r>
              <a:rPr lang="en-US" sz="5400" dirty="0" smtClean="0"/>
              <a:t>Google Knowledge Graph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9405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in 2005 by startup </a:t>
            </a:r>
            <a:r>
              <a:rPr lang="en-US" dirty="0" err="1" smtClean="0"/>
              <a:t>Metaweb</a:t>
            </a:r>
            <a:endParaRPr lang="en-US" dirty="0" smtClean="0"/>
          </a:p>
          <a:p>
            <a:r>
              <a:rPr lang="en-US" dirty="0" smtClean="0"/>
              <a:t>Goal: create an “open, shared database of the world's knowledge”</a:t>
            </a:r>
          </a:p>
          <a:p>
            <a:r>
              <a:rPr lang="en-US" dirty="0" smtClean="0"/>
              <a:t>Freebase online in 2007</a:t>
            </a:r>
          </a:p>
          <a:p>
            <a:r>
              <a:rPr lang="en-US" dirty="0" smtClean="0"/>
              <a:t>Acquired by Google in 2010</a:t>
            </a:r>
          </a:p>
          <a:p>
            <a:r>
              <a:rPr lang="en-US" dirty="0" err="1" smtClean="0"/>
              <a:t>Readonly</a:t>
            </a:r>
            <a:r>
              <a:rPr lang="en-US" dirty="0" smtClean="0"/>
              <a:t> in 2014</a:t>
            </a:r>
          </a:p>
          <a:p>
            <a:r>
              <a:rPr lang="en-US" dirty="0" smtClean="0"/>
              <a:t>Decommissioned in 2016</a:t>
            </a:r>
          </a:p>
          <a:p>
            <a:r>
              <a:rPr lang="en-US" dirty="0" smtClean="0"/>
              <a:t>Last dump available as RDF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27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684"/>
            <a:ext cx="8229600" cy="4525963"/>
          </a:xfrm>
        </p:spPr>
        <p:txBody>
          <a:bodyPr/>
          <a:lstStyle/>
          <a:p>
            <a:r>
              <a:rPr lang="en-US" dirty="0" smtClean="0"/>
              <a:t>Initially populated with Wikipedia data</a:t>
            </a:r>
          </a:p>
          <a:p>
            <a:pPr lvl="1"/>
            <a:r>
              <a:rPr lang="en-US" dirty="0" smtClean="0"/>
              <a:t>Crowdsourced updates and additions to schema and data, like Wikipedia</a:t>
            </a:r>
          </a:p>
          <a:p>
            <a:pPr lvl="1"/>
            <a:r>
              <a:rPr lang="en-US" dirty="0" smtClean="0"/>
              <a:t>Tools for uploading structured data</a:t>
            </a:r>
          </a:p>
          <a:p>
            <a:r>
              <a:rPr lang="en-US" dirty="0" smtClean="0"/>
              <a:t>Graph based schema, but syntax and semantics different from RDF</a:t>
            </a:r>
          </a:p>
          <a:p>
            <a:r>
              <a:rPr lang="en-US" dirty="0" smtClean="0"/>
              <a:t>Open source data which could be </a:t>
            </a:r>
            <a:r>
              <a:rPr lang="en-US" dirty="0"/>
              <a:t>d</a:t>
            </a:r>
            <a:r>
              <a:rPr lang="en-US" dirty="0" smtClean="0"/>
              <a:t>ownloaded  initially in a custom format, later in RDF</a:t>
            </a:r>
          </a:p>
          <a:p>
            <a:r>
              <a:rPr lang="en-US" dirty="0" smtClean="0"/>
              <a:t>Business model: sell services using their custom query engine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12487" y="3244334"/>
            <a:ext cx="2519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of both schema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647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4"/>
            <a:ext cx="8229600" cy="1143000"/>
          </a:xfrm>
        </p:spPr>
        <p:txBody>
          <a:bodyPr/>
          <a:lstStyle/>
          <a:p>
            <a:r>
              <a:rPr lang="en-US" dirty="0" smtClean="0"/>
              <a:t>Screenshot</a:t>
            </a:r>
            <a:endParaRPr lang="en-US" dirty="0"/>
          </a:p>
        </p:txBody>
      </p:sp>
      <p:pic>
        <p:nvPicPr>
          <p:cNvPr id="4" name="Picture 3" descr="freeba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99" y="1094964"/>
            <a:ext cx="6922046" cy="5191535"/>
          </a:xfrm>
          <a:prstGeom prst="rect">
            <a:avLst/>
          </a:prstGeom>
          <a:ln w="158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9555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Last Picture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dump with 1.9 Billion triples in RDF is available from Google </a:t>
            </a:r>
          </a:p>
          <a:p>
            <a:r>
              <a:rPr lang="en-US" dirty="0" smtClean="0"/>
              <a:t>See also </a:t>
            </a:r>
            <a:r>
              <a:rPr lang="en-US" dirty="0" smtClean="0">
                <a:hlinkClick r:id="rId2"/>
              </a:rPr>
              <a:t>http://basekb.com/docs/</a:t>
            </a:r>
            <a:endParaRPr lang="en-US" dirty="0" smtClean="0"/>
          </a:p>
          <a:p>
            <a:r>
              <a:rPr lang="en-US" dirty="0" smtClean="0"/>
              <a:t>Being used </a:t>
            </a:r>
            <a:r>
              <a:rPr lang="en-US" dirty="0" err="1" smtClean="0"/>
              <a:t>foR</a:t>
            </a:r>
            <a:r>
              <a:rPr lang="en-US" dirty="0" smtClean="0"/>
              <a:t> DARPA Deft program and NIT TAC as a reference KB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10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Knowledge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Freebase was the initial version of the </a:t>
            </a:r>
            <a:r>
              <a:rPr lang="en-US" dirty="0" err="1"/>
              <a:t>g</a:t>
            </a:r>
            <a:r>
              <a:rPr lang="en-US" dirty="0" err="1" smtClean="0"/>
              <a:t>oogle</a:t>
            </a:r>
            <a:r>
              <a:rPr lang="en-US" dirty="0" smtClean="0"/>
              <a:t> knowledge Graph, aka Knowledge </a:t>
            </a:r>
            <a:r>
              <a:rPr lang="en-US" dirty="0" err="1" smtClean="0"/>
              <a:t>Vaut</a:t>
            </a:r>
            <a:endParaRPr lang="en-US" dirty="0" smtClean="0"/>
          </a:p>
          <a:p>
            <a:r>
              <a:rPr lang="en-US" dirty="0" smtClean="0"/>
              <a:t>You can query it in a limited way</a:t>
            </a:r>
          </a:p>
          <a:p>
            <a:pPr lvl="1"/>
            <a:r>
              <a:rPr lang="en-US" dirty="0" smtClean="0"/>
              <a:t>Inputs: query string, types, limit</a:t>
            </a:r>
          </a:p>
          <a:p>
            <a:pPr lvl="1"/>
            <a:r>
              <a:rPr lang="en-US" dirty="0" smtClean="0"/>
              <a:t>Outputs: </a:t>
            </a:r>
            <a:r>
              <a:rPr lang="is-IS" dirty="0" smtClean="0"/>
              <a:t>…</a:t>
            </a:r>
            <a:endParaRPr lang="en-US" dirty="0" smtClean="0"/>
          </a:p>
          <a:p>
            <a:r>
              <a:rPr lang="en-US" dirty="0" smtClean="0"/>
              <a:t>See simple </a:t>
            </a:r>
            <a:r>
              <a:rPr lang="en-US" dirty="0" err="1" smtClean="0"/>
              <a:t>gkg.py</a:t>
            </a:r>
            <a:r>
              <a:rPr lang="en-US" dirty="0" smtClean="0"/>
              <a:t>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89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Query about Taylor Swift</a:t>
            </a:r>
          </a:p>
          <a:p>
            <a:pPr marL="0" indent="0">
              <a:buNone/>
            </a:pPr>
            <a:r>
              <a:rPr lang="en-US" dirty="0" smtClean="0"/>
              <a:t>https://</a:t>
            </a:r>
            <a:r>
              <a:rPr lang="en-US" dirty="0" err="1" smtClean="0"/>
              <a:t>kgsearch.googleapis.com</a:t>
            </a:r>
            <a:r>
              <a:rPr lang="en-US" dirty="0" smtClean="0"/>
              <a:t>/v1/</a:t>
            </a:r>
            <a:r>
              <a:rPr lang="en-US" dirty="0" err="1" smtClean="0"/>
              <a:t>entities:search?query</a:t>
            </a:r>
            <a:r>
              <a:rPr lang="en-US" dirty="0" smtClean="0"/>
              <a:t>=</a:t>
            </a:r>
            <a:r>
              <a:rPr lang="en-US" dirty="0" err="1" smtClean="0"/>
              <a:t>taylor+swift&amp;key</a:t>
            </a:r>
            <a:r>
              <a:rPr lang="en-US" dirty="0" smtClean="0"/>
              <a:t>=</a:t>
            </a:r>
            <a:r>
              <a:rPr lang="en-US" dirty="0" err="1" smtClean="0"/>
              <a:t>API_KEY&amp;limit</a:t>
            </a:r>
            <a:r>
              <a:rPr lang="en-US" dirty="0" smtClean="0"/>
              <a:t>=1&amp;indent=True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0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938527" cy="6354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dirty="0" smtClean="0"/>
              <a:t>{"@context": {  "@vocab": "http://schema.org/",</a:t>
            </a:r>
          </a:p>
          <a:p>
            <a:pPr marL="0" indent="0">
              <a:buNone/>
            </a:pPr>
            <a:r>
              <a:rPr lang="en-US" sz="1700" dirty="0" smtClean="0"/>
              <a:t>    "</a:t>
            </a:r>
            <a:r>
              <a:rPr lang="en-US" sz="1700" dirty="0" err="1" smtClean="0"/>
              <a:t>goog</a:t>
            </a:r>
            <a:r>
              <a:rPr lang="en-US" sz="1700" dirty="0" smtClean="0"/>
              <a:t>": "http://</a:t>
            </a:r>
            <a:r>
              <a:rPr lang="en-US" sz="1700" dirty="0" err="1" smtClean="0"/>
              <a:t>schema.googleapis.com</a:t>
            </a:r>
            <a:r>
              <a:rPr lang="en-US" sz="1700" dirty="0" smtClean="0"/>
              <a:t>/",</a:t>
            </a:r>
          </a:p>
          <a:p>
            <a:pPr marL="0" indent="0">
              <a:buNone/>
            </a:pPr>
            <a:r>
              <a:rPr lang="en-US" sz="1700" dirty="0" smtClean="0"/>
              <a:t>    "</a:t>
            </a:r>
            <a:r>
              <a:rPr lang="en-US" sz="1700" dirty="0" err="1" smtClean="0"/>
              <a:t>resultScore</a:t>
            </a:r>
            <a:r>
              <a:rPr lang="en-US" sz="1700" dirty="0" smtClean="0"/>
              <a:t>": "</a:t>
            </a:r>
            <a:r>
              <a:rPr lang="en-US" sz="1700" dirty="0" err="1" smtClean="0"/>
              <a:t>goog:resultScore</a:t>
            </a:r>
            <a:r>
              <a:rPr lang="en-US" sz="1700" dirty="0" smtClean="0"/>
              <a:t>",</a:t>
            </a:r>
          </a:p>
          <a:p>
            <a:pPr marL="0" indent="0">
              <a:buNone/>
            </a:pPr>
            <a:r>
              <a:rPr lang="en-US" sz="1700" dirty="0" smtClean="0"/>
              <a:t>    "</a:t>
            </a:r>
            <a:r>
              <a:rPr lang="en-US" sz="1700" dirty="0" err="1" smtClean="0"/>
              <a:t>detailedDescription</a:t>
            </a:r>
            <a:r>
              <a:rPr lang="en-US" sz="1700" dirty="0" smtClean="0"/>
              <a:t>": "</a:t>
            </a:r>
            <a:r>
              <a:rPr lang="en-US" sz="1700" dirty="0" err="1" smtClean="0"/>
              <a:t>goog:detailedDescription</a:t>
            </a:r>
            <a:r>
              <a:rPr lang="en-US" sz="1700" dirty="0" smtClean="0"/>
              <a:t>",</a:t>
            </a:r>
          </a:p>
          <a:p>
            <a:pPr marL="0" indent="0">
              <a:buNone/>
            </a:pPr>
            <a:r>
              <a:rPr lang="en-US" sz="1700" dirty="0" smtClean="0"/>
              <a:t>    "</a:t>
            </a:r>
            <a:r>
              <a:rPr lang="en-US" sz="1700" dirty="0" err="1" smtClean="0"/>
              <a:t>EntitySearchResult</a:t>
            </a:r>
            <a:r>
              <a:rPr lang="en-US" sz="1700" dirty="0" smtClean="0"/>
              <a:t>": "</a:t>
            </a:r>
            <a:r>
              <a:rPr lang="en-US" sz="1700" dirty="0" err="1" smtClean="0"/>
              <a:t>goog:EntitySearchResult</a:t>
            </a:r>
            <a:r>
              <a:rPr lang="en-US" sz="1700" dirty="0" smtClean="0"/>
              <a:t>",</a:t>
            </a:r>
          </a:p>
          <a:p>
            <a:pPr marL="0" indent="0">
              <a:buNone/>
            </a:pPr>
            <a:r>
              <a:rPr lang="en-US" sz="1700" dirty="0" smtClean="0"/>
              <a:t>    "kg": "http://</a:t>
            </a:r>
            <a:r>
              <a:rPr lang="en-US" sz="1700" dirty="0" err="1" smtClean="0"/>
              <a:t>g.co</a:t>
            </a:r>
            <a:r>
              <a:rPr lang="en-US" sz="1700" dirty="0" smtClean="0"/>
              <a:t>/kg"},</a:t>
            </a:r>
          </a:p>
          <a:p>
            <a:pPr marL="0" indent="0">
              <a:buNone/>
            </a:pPr>
            <a:r>
              <a:rPr lang="en-US" sz="1700" dirty="0" smtClean="0"/>
              <a:t>  "@type": "</a:t>
            </a:r>
            <a:r>
              <a:rPr lang="en-US" sz="1700" dirty="0" err="1" smtClean="0"/>
              <a:t>ItemList</a:t>
            </a:r>
            <a:r>
              <a:rPr lang="en-US" sz="1700" dirty="0" smtClean="0"/>
              <a:t>",</a:t>
            </a:r>
          </a:p>
          <a:p>
            <a:pPr marL="0" indent="0">
              <a:buNone/>
            </a:pPr>
            <a:r>
              <a:rPr lang="en-US" sz="1700" dirty="0" smtClean="0"/>
              <a:t>  "</a:t>
            </a:r>
            <a:r>
              <a:rPr lang="en-US" sz="1700" dirty="0" err="1" smtClean="0"/>
              <a:t>itemListElement</a:t>
            </a:r>
            <a:r>
              <a:rPr lang="en-US" sz="1700" dirty="0" smtClean="0"/>
              <a:t>": [</a:t>
            </a:r>
          </a:p>
          <a:p>
            <a:pPr marL="0" indent="0">
              <a:buNone/>
            </a:pPr>
            <a:r>
              <a:rPr lang="en-US" sz="1700" dirty="0" smtClean="0"/>
              <a:t>    { "@type": "</a:t>
            </a:r>
            <a:r>
              <a:rPr lang="en-US" sz="1700" dirty="0" err="1" smtClean="0"/>
              <a:t>EntitySearchResult</a:t>
            </a:r>
            <a:r>
              <a:rPr lang="en-US" sz="1700" dirty="0" smtClean="0"/>
              <a:t>",</a:t>
            </a:r>
          </a:p>
          <a:p>
            <a:pPr marL="0" indent="0">
              <a:buNone/>
            </a:pPr>
            <a:r>
              <a:rPr lang="en-US" sz="1700" dirty="0" smtClean="0"/>
              <a:t>      "result": {  "@id": "kg:/m/0dl567",</a:t>
            </a:r>
          </a:p>
          <a:p>
            <a:pPr marL="0" indent="0">
              <a:buNone/>
            </a:pPr>
            <a:r>
              <a:rPr lang="en-US" sz="1700" dirty="0" smtClean="0"/>
              <a:t>        "name": "Taylor Swift",</a:t>
            </a:r>
          </a:p>
          <a:p>
            <a:pPr marL="0" indent="0">
              <a:buNone/>
            </a:pPr>
            <a:r>
              <a:rPr lang="en-US" sz="1700" dirty="0" smtClean="0"/>
              <a:t>         "@type": ["Thing", "Person"],</a:t>
            </a:r>
          </a:p>
          <a:p>
            <a:pPr marL="0" indent="0">
              <a:buNone/>
            </a:pPr>
            <a:r>
              <a:rPr lang="en-US" sz="1700" dirty="0" smtClean="0"/>
              <a:t>         "description": "Singer-songwriter",</a:t>
            </a:r>
          </a:p>
          <a:p>
            <a:pPr marL="0" indent="0">
              <a:buNone/>
            </a:pPr>
            <a:r>
              <a:rPr lang="en-US" sz="1700" dirty="0" smtClean="0"/>
              <a:t>         "image": {"</a:t>
            </a:r>
            <a:r>
              <a:rPr lang="en-US" sz="1700" dirty="0" err="1" smtClean="0"/>
              <a:t>contentUrl</a:t>
            </a:r>
            <a:r>
              <a:rPr lang="en-US" sz="1700" dirty="0" smtClean="0"/>
              <a:t>": "https://t1.gstatic.com/</a:t>
            </a:r>
            <a:r>
              <a:rPr lang="en-US" sz="1700" dirty="0" err="1" smtClean="0"/>
              <a:t>images?q</a:t>
            </a:r>
            <a:r>
              <a:rPr lang="en-US" sz="1700" dirty="0" smtClean="0"/>
              <a:t>=tbn:ANd9GcQm</a:t>
            </a:r>
            <a:r>
              <a:rPr lang="is-IS" sz="1700" dirty="0" smtClean="0"/>
              <a:t>…</a:t>
            </a:r>
            <a:r>
              <a:rPr lang="en-US" sz="1700" dirty="0" smtClean="0"/>
              <a:t>",</a:t>
            </a:r>
          </a:p>
          <a:p>
            <a:pPr marL="0" indent="0">
              <a:buNone/>
            </a:pPr>
            <a:r>
              <a:rPr lang="en-US" sz="1700" dirty="0" smtClean="0"/>
              <a:t>          "</a:t>
            </a:r>
            <a:r>
              <a:rPr lang="en-US" sz="1700" dirty="0" err="1" smtClean="0"/>
              <a:t>url</a:t>
            </a:r>
            <a:r>
              <a:rPr lang="en-US" sz="1700" dirty="0" smtClean="0"/>
              <a:t>": "https://</a:t>
            </a:r>
            <a:r>
              <a:rPr lang="en-US" sz="1700" dirty="0" err="1" smtClean="0"/>
              <a:t>en.wikipedia.org</a:t>
            </a:r>
            <a:r>
              <a:rPr lang="en-US" sz="1700" dirty="0" smtClean="0"/>
              <a:t>/wiki/</a:t>
            </a:r>
            <a:r>
              <a:rPr lang="en-US" sz="1700" dirty="0" err="1" smtClean="0"/>
              <a:t>Taylor_Swift</a:t>
            </a:r>
            <a:r>
              <a:rPr lang="en-US" sz="1700" dirty="0" smtClean="0"/>
              <a:t>",</a:t>
            </a:r>
          </a:p>
          <a:p>
            <a:pPr marL="0" indent="0">
              <a:buNone/>
            </a:pPr>
            <a:r>
              <a:rPr lang="en-US" sz="1700" dirty="0" smtClean="0"/>
              <a:t>          "license": "http://</a:t>
            </a:r>
            <a:r>
              <a:rPr lang="en-US" sz="1700" dirty="0" err="1" smtClean="0"/>
              <a:t>creativecommons.org</a:t>
            </a:r>
            <a:r>
              <a:rPr lang="en-US" sz="1700" dirty="0" smtClean="0"/>
              <a:t>/licenses/by-</a:t>
            </a:r>
            <a:r>
              <a:rPr lang="en-US" sz="1700" dirty="0" err="1" smtClean="0"/>
              <a:t>sa</a:t>
            </a:r>
            <a:r>
              <a:rPr lang="en-US" sz="1700" dirty="0" smtClean="0"/>
              <a:t>/2.0"},</a:t>
            </a:r>
          </a:p>
          <a:p>
            <a:pPr marL="0" indent="0">
              <a:buNone/>
            </a:pPr>
            <a:r>
              <a:rPr lang="en-US" sz="1700" dirty="0" smtClean="0"/>
              <a:t>        "</a:t>
            </a:r>
            <a:r>
              <a:rPr lang="en-US" sz="1700" dirty="0" err="1" smtClean="0"/>
              <a:t>detailedDescription</a:t>
            </a:r>
            <a:r>
              <a:rPr lang="en-US" sz="1700" dirty="0" smtClean="0"/>
              <a:t>": {"</a:t>
            </a:r>
            <a:r>
              <a:rPr lang="en-US" sz="1700" dirty="0" err="1" smtClean="0"/>
              <a:t>articleBody</a:t>
            </a:r>
            <a:r>
              <a:rPr lang="en-US" sz="1700" dirty="0" smtClean="0"/>
              <a:t>": "Taylor Alison Swift is an American singer-songwriter </a:t>
            </a:r>
            <a:r>
              <a:rPr lang="is-IS" sz="1700" dirty="0" smtClean="0"/>
              <a:t>…</a:t>
            </a:r>
            <a:r>
              <a:rPr lang="en-US" sz="1700" dirty="0" smtClean="0"/>
              <a:t>",</a:t>
            </a:r>
          </a:p>
          <a:p>
            <a:pPr marL="0" indent="0">
              <a:buNone/>
            </a:pPr>
            <a:r>
              <a:rPr lang="en-US" sz="1700" dirty="0" smtClean="0"/>
              <a:t>           "</a:t>
            </a:r>
            <a:r>
              <a:rPr lang="en-US" sz="1700" dirty="0" err="1" smtClean="0"/>
              <a:t>url</a:t>
            </a:r>
            <a:r>
              <a:rPr lang="en-US" sz="1700" dirty="0" smtClean="0"/>
              <a:t>": "http://</a:t>
            </a:r>
            <a:r>
              <a:rPr lang="en-US" sz="1700" dirty="0" err="1" smtClean="0"/>
              <a:t>en.wikipedia.org</a:t>
            </a:r>
            <a:r>
              <a:rPr lang="en-US" sz="1700" dirty="0" smtClean="0"/>
              <a:t>/wiki/</a:t>
            </a:r>
            <a:r>
              <a:rPr lang="en-US" sz="1700" dirty="0" err="1" smtClean="0"/>
              <a:t>Taylor_Swift</a:t>
            </a:r>
            <a:r>
              <a:rPr lang="en-US" sz="1700" dirty="0" smtClean="0"/>
              <a:t>",</a:t>
            </a:r>
          </a:p>
          <a:p>
            <a:pPr marL="0" indent="0">
              <a:buNone/>
            </a:pPr>
            <a:r>
              <a:rPr lang="en-US" sz="1700" dirty="0" smtClean="0"/>
              <a:t>           "license": "https://</a:t>
            </a:r>
            <a:r>
              <a:rPr lang="en-US" sz="1700" dirty="0" err="1" smtClean="0"/>
              <a:t>en.wikipedia.org</a:t>
            </a:r>
            <a:r>
              <a:rPr lang="en-US" sz="1700" dirty="0" smtClean="0"/>
              <a:t>/wiki/</a:t>
            </a:r>
            <a:r>
              <a:rPr lang="en-US" sz="1700" dirty="0" err="1" smtClean="0"/>
              <a:t>Wikipedia:Text_of_Creative</a:t>
            </a:r>
            <a:r>
              <a:rPr lang="en-US" sz="1700" dirty="0" smtClean="0"/>
              <a:t>_..."},</a:t>
            </a:r>
          </a:p>
          <a:p>
            <a:pPr marL="0" indent="0">
              <a:buNone/>
            </a:pPr>
            <a:r>
              <a:rPr lang="en-US" sz="1700" dirty="0" smtClean="0"/>
              <a:t>        "</a:t>
            </a:r>
            <a:r>
              <a:rPr lang="en-US" sz="1700" dirty="0" err="1" smtClean="0"/>
              <a:t>url</a:t>
            </a:r>
            <a:r>
              <a:rPr lang="en-US" sz="1700" dirty="0" smtClean="0"/>
              <a:t>": "http://</a:t>
            </a:r>
            <a:r>
              <a:rPr lang="en-US" sz="1700" dirty="0" err="1" smtClean="0"/>
              <a:t>taylorswift.com</a:t>
            </a:r>
            <a:r>
              <a:rPr lang="en-US" sz="1700" dirty="0" smtClean="0"/>
              <a:t>/" },</a:t>
            </a:r>
          </a:p>
          <a:p>
            <a:pPr marL="0" indent="0">
              <a:buNone/>
            </a:pPr>
            <a:r>
              <a:rPr lang="en-US" sz="1700" dirty="0" smtClean="0"/>
              <a:t>      "</a:t>
            </a:r>
            <a:r>
              <a:rPr lang="en-US" sz="1700" dirty="0" err="1" smtClean="0"/>
              <a:t>resultScore</a:t>
            </a:r>
            <a:r>
              <a:rPr lang="en-US" sz="1700" dirty="0" smtClean="0"/>
              <a:t>": 896.576599 } ] }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4438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534</Words>
  <Application>Microsoft Macintosh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Freebase and the  Google Knowledge Graph</vt:lpstr>
      <vt:lpstr>Freebase</vt:lpstr>
      <vt:lpstr>Approach</vt:lpstr>
      <vt:lpstr>Screenshot</vt:lpstr>
      <vt:lpstr>The Last Picture Show</vt:lpstr>
      <vt:lpstr>Google Knowledge Graph</vt:lpstr>
      <vt:lpstr>Example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Freebase and the Google Knowledge Graph</dc:title>
  <dc:creator>tim finin</dc:creator>
  <cp:lastModifiedBy>tim finin</cp:lastModifiedBy>
  <cp:revision>11</cp:revision>
  <dcterms:created xsi:type="dcterms:W3CDTF">2016-12-05T20:30:10Z</dcterms:created>
  <dcterms:modified xsi:type="dcterms:W3CDTF">2016-12-07T20:05:41Z</dcterms:modified>
</cp:coreProperties>
</file>