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7" d="100"/>
          <a:sy n="67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6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3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8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4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5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4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8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4A915-0EDE-3643-8688-BBFDF07B1B9C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4581-412F-5244-833E-501C7226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8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From Tables to</a:t>
            </a:r>
            <a:br>
              <a:rPr lang="en-US" sz="6600" b="1" dirty="0" smtClean="0"/>
            </a:br>
            <a:r>
              <a:rPr lang="en-US" sz="6600" b="1" dirty="0" smtClean="0"/>
              <a:t>Knowledge Graphs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188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Tables as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Tables are a common way of representing structured data, either relational databases, </a:t>
            </a:r>
            <a:r>
              <a:rPr lang="en-US" dirty="0" smtClean="0"/>
              <a:t>spreadsheets, </a:t>
            </a:r>
            <a:r>
              <a:rPr lang="en-US" dirty="0" smtClean="0"/>
              <a:t> or documents</a:t>
            </a:r>
          </a:p>
          <a:p>
            <a:r>
              <a:rPr lang="en-US" dirty="0" smtClean="0"/>
              <a:t>Work on mapping data from tables to RDF knowledge graphs includes W3C standards,  practical implementations and ongoing research</a:t>
            </a:r>
          </a:p>
          <a:p>
            <a:r>
              <a:rPr lang="en-US" dirty="0" smtClean="0"/>
              <a:t>We’ll look at examples of all three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0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50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From Tables to Knowledge Graphs</vt:lpstr>
      <vt:lpstr>Tables as Data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Tables to Knowledge Graphs</dc:title>
  <dc:creator>tim finin</dc:creator>
  <cp:lastModifiedBy>tim finin</cp:lastModifiedBy>
  <cp:revision>3</cp:revision>
  <dcterms:created xsi:type="dcterms:W3CDTF">2016-11-21T11:39:59Z</dcterms:created>
  <dcterms:modified xsi:type="dcterms:W3CDTF">2016-11-21T19:19:28Z</dcterms:modified>
</cp:coreProperties>
</file>