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58" r:id="rId5"/>
  </p:sldIdLst>
  <p:sldSz cx="9144000" cy="6858000" type="screen4x3"/>
  <p:notesSz cx="9601200" cy="73152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66FF"/>
    <a:srgbClr val="0000CC"/>
    <a:srgbClr val="E1F4FF"/>
    <a:srgbClr val="5F5F5F"/>
    <a:srgbClr val="000000"/>
    <a:srgbClr val="CCEC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9"/>
  </p:normalViewPr>
  <p:slideViewPr>
    <p:cSldViewPr showGuides="1">
      <p:cViewPr varScale="1">
        <p:scale>
          <a:sx n="83" d="100"/>
          <a:sy n="83" d="100"/>
        </p:scale>
        <p:origin x="184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40"/>
    </p:cViewPr>
  </p:sorterViewPr>
  <p:notesViewPr>
    <p:cSldViewPr showGuides="1">
      <p:cViewPr varScale="1">
        <p:scale>
          <a:sx n="58" d="100"/>
          <a:sy n="58" d="100"/>
        </p:scale>
        <p:origin x="-852" y="-96"/>
      </p:cViewPr>
      <p:guideLst>
        <p:guide orient="horz" pos="2304"/>
        <p:guide pos="30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E426C82-839A-444E-9D9A-56990740A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09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Click to edit Master text styles</a:t>
            </a:r>
          </a:p>
          <a:p>
            <a:pPr lvl="1"/>
            <a:r>
              <a:rPr lang="el-GR" noProof="0"/>
              <a:t>Second level</a:t>
            </a:r>
          </a:p>
          <a:p>
            <a:pPr lvl="2"/>
            <a:r>
              <a:rPr lang="el-GR" noProof="0"/>
              <a:t>Third level</a:t>
            </a:r>
          </a:p>
          <a:p>
            <a:pPr lvl="3"/>
            <a:r>
              <a:rPr lang="el-GR" noProof="0"/>
              <a:t>Fourth level</a:t>
            </a:r>
          </a:p>
          <a:p>
            <a:pPr lvl="4"/>
            <a:r>
              <a:rPr lang="el-GR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pPr>
              <a:defRPr/>
            </a:pPr>
            <a:fld id="{8A462793-21A5-1D47-A038-0A040F4CEB1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7746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EFA8EE-A7FC-0843-AD7D-BA80F85F0901}" type="slidenum">
              <a:rPr lang="el-GR" sz="1400"/>
              <a:pPr eaLnBrk="1" hangingPunct="1"/>
              <a:t>1</a:t>
            </a:fld>
            <a:endParaRPr lang="el-GR" sz="140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789363"/>
            <a:ext cx="6119813" cy="1249362"/>
          </a:xfrm>
        </p:spPr>
        <p:txBody>
          <a:bodyPr anchor="ctr"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468313" y="990600"/>
            <a:ext cx="8447087" cy="1905000"/>
          </a:xfrm>
          <a:prstGeom prst="roundRect">
            <a:avLst>
              <a:gd name="adj" fmla="val 50000"/>
            </a:avLst>
          </a:prstGeom>
          <a:noFill/>
        </p:spPr>
        <p:txBody>
          <a:bodyPr anchorCtr="0"/>
          <a:lstStyle>
            <a:lvl1pPr>
              <a:defRPr sz="4000"/>
            </a:lvl1pPr>
          </a:lstStyle>
          <a:p>
            <a:r>
              <a:rPr lang="el-GR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12553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91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6119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6119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0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41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62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412875"/>
            <a:ext cx="4100512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100513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8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22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73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436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0050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3964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8496300" cy="784225"/>
          </a:xfrm>
          <a:prstGeom prst="roundRect">
            <a:avLst>
              <a:gd name="adj" fmla="val 21667"/>
            </a:avLst>
          </a:prstGeom>
          <a:solidFill>
            <a:srgbClr val="E1F4FF"/>
          </a:solidFill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12875"/>
            <a:ext cx="8353425" cy="49672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9pPr>
    </p:titleStyle>
    <p:bodyStyle>
      <a:lvl1pPr marL="280988" indent="-2809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rgbClr val="000000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82625" indent="-2873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rgbClr val="000000"/>
          </a:solidFill>
          <a:latin typeface="+mn-lt"/>
          <a:ea typeface="ＭＳ Ｐゴシック" charset="-128"/>
        </a:defRPr>
      </a:lvl2pPr>
      <a:lvl3pPr marL="1023938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rgbClr val="000000"/>
          </a:solidFill>
          <a:latin typeface="+mn-lt"/>
          <a:ea typeface="ＭＳ Ｐゴシック" charset="-128"/>
        </a:defRPr>
      </a:lvl3pPr>
      <a:lvl4pPr marL="1365250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rgbClr val="000000"/>
          </a:solidFill>
          <a:latin typeface="+mn-lt"/>
          <a:ea typeface="ＭＳ Ｐゴシック" charset="-128"/>
        </a:defRPr>
      </a:lvl4pPr>
      <a:lvl5pPr marL="170656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rgbClr val="000000"/>
          </a:solidFill>
          <a:latin typeface="+mn-lt"/>
          <a:ea typeface="ＭＳ Ｐゴシック" charset="-128"/>
        </a:defRPr>
      </a:lvl5pPr>
      <a:lvl6pPr marL="21637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6pPr>
      <a:lvl7pPr marL="26209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7pPr>
      <a:lvl8pPr marL="30781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8pPr>
      <a:lvl9pPr marL="35353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2"/>
          <p:cNvSpPr>
            <a:spLocks noGrp="1" noChangeArrowheads="1"/>
          </p:cNvSpPr>
          <p:nvPr>
            <p:ph type="ctrTitle"/>
          </p:nvPr>
        </p:nvSpPr>
        <p:spPr>
          <a:xfrm>
            <a:off x="468313" y="692150"/>
            <a:ext cx="8447087" cy="47180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E1F4FF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60000"/>
              </a:spcBef>
            </a:pPr>
            <a:r>
              <a:rPr lang="en-US" sz="740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74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7400">
                <a:latin typeface="Arial" charset="0"/>
                <a:ea typeface="ＭＳ Ｐゴシック" charset="0"/>
                <a:cs typeface="ＭＳ Ｐゴシック" charset="0"/>
              </a:rPr>
              <a:t>Some </a:t>
            </a:r>
            <a:r>
              <a:rPr lang="en-US" sz="6800">
                <a:latin typeface="Arial" charset="0"/>
                <a:ea typeface="ＭＳ Ｐゴシック" charset="0"/>
                <a:cs typeface="ＭＳ Ｐゴシック" charset="0"/>
              </a:rPr>
              <a:t>OWL Axioms in N3 logic </a:t>
            </a:r>
            <a:r>
              <a:rPr lang="en-US" sz="440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4400">
                <a:latin typeface="Arial" charset="0"/>
                <a:ea typeface="ＭＳ Ｐゴシック" charset="0"/>
                <a:cs typeface="ＭＳ Ｐゴシック" charset="0"/>
              </a:rPr>
            </a:br>
            <a:endParaRPr lang="el-GR" sz="440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Properties</a:t>
            </a: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53425" cy="5445968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{?P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owl:inverseOf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?Q.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 ?S ?P ?O}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=&gt; {?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O ?Q ?S}.</a:t>
            </a:r>
          </a:p>
          <a:p>
            <a:pPr>
              <a:buFont typeface="Wingdings" charset="0"/>
              <a:buNone/>
            </a:pPr>
            <a:endParaRPr lang="en-US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{?P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rdf:type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owl:SymmetricProperty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.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?S ?P ?O}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=&gt; {?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O ?P ?S}.</a:t>
            </a:r>
          </a:p>
          <a:p>
            <a:pPr>
              <a:buFont typeface="Wingdings" charset="0"/>
              <a:buNone/>
            </a:pPr>
            <a:endParaRPr lang="en-US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{?P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rdf:type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owl:TransitiveProperty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.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?X ?P ?O.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?S ?P ?X}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=&gt;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{?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 ?P ?O}.</a:t>
            </a:r>
          </a:p>
          <a:p>
            <a:pPr>
              <a:buFont typeface="Wingdings" charset="0"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Functional Properties</a:t>
            </a:r>
          </a:p>
        </p:txBody>
      </p:sp>
      <p:sp>
        <p:nvSpPr>
          <p:cNvPr id="71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{?P </a:t>
            </a:r>
            <a:r>
              <a:rPr lang="en-US" sz="3200" dirty="0" err="1">
                <a:latin typeface="Arial" charset="0"/>
                <a:ea typeface="ＭＳ Ｐゴシック" charset="0"/>
                <a:cs typeface="ＭＳ Ｐゴシック" charset="0"/>
              </a:rPr>
              <a:t>rdf:type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err="1">
                <a:latin typeface="Arial" charset="0"/>
                <a:ea typeface="ＭＳ Ｐゴシック" charset="0"/>
                <a:cs typeface="ＭＳ Ｐゴシック" charset="0"/>
              </a:rPr>
              <a:t>owl:InverseFunctionalProperty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. </a:t>
            </a:r>
          </a:p>
          <a:p>
            <a:pPr>
              <a:buFont typeface="Wingdings" charset="0"/>
              <a:buNone/>
            </a:pP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 ?X ?P ?O. ?Y ?P ?O} </a:t>
            </a:r>
          </a:p>
          <a:p>
            <a:pPr>
              <a:buFont typeface="Wingdings" charset="0"/>
              <a:buNone/>
            </a:pP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 =&gt; </a:t>
            </a:r>
            <a:r>
              <a:rPr lang="en-US" sz="32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{?X </a:t>
            </a:r>
            <a:r>
              <a:rPr lang="en-US" sz="3200" dirty="0" err="1">
                <a:latin typeface="Arial" charset="0"/>
                <a:ea typeface="ＭＳ Ｐゴシック" charset="0"/>
                <a:cs typeface="ＭＳ Ｐゴシック" charset="0"/>
              </a:rPr>
              <a:t>owl:sameAs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?Y}.</a:t>
            </a:r>
          </a:p>
          <a:p>
            <a:pPr>
              <a:buFont typeface="Wingdings" charset="0"/>
              <a:buNone/>
            </a:pPr>
            <a:endParaRPr lang="en-US" sz="32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{?P </a:t>
            </a:r>
            <a:r>
              <a:rPr lang="en-US" sz="3200" dirty="0" err="1">
                <a:latin typeface="Arial" charset="0"/>
                <a:ea typeface="ＭＳ Ｐゴシック" charset="0"/>
                <a:cs typeface="ＭＳ Ｐゴシック" charset="0"/>
              </a:rPr>
              <a:t>rdf:type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err="1">
                <a:latin typeface="Arial" charset="0"/>
                <a:ea typeface="ＭＳ Ｐゴシック" charset="0"/>
                <a:cs typeface="ＭＳ Ｐゴシック" charset="0"/>
              </a:rPr>
              <a:t>owl:FunctionalProperty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. </a:t>
            </a:r>
          </a:p>
          <a:p>
            <a:pPr>
              <a:buFont typeface="Wingdings" charset="0"/>
              <a:buNone/>
            </a:pP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 ?S ?P ?X. ?S ?P ?Y} </a:t>
            </a:r>
          </a:p>
          <a:p>
            <a:pPr>
              <a:buFont typeface="Wingdings" charset="0"/>
              <a:buNone/>
            </a:pP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 =&gt; </a:t>
            </a:r>
            <a:r>
              <a:rPr lang="en-US" sz="32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{?X </a:t>
            </a:r>
            <a:r>
              <a:rPr lang="en-US" sz="3200" dirty="0" err="1">
                <a:latin typeface="Arial" charset="0"/>
                <a:ea typeface="ＭＳ Ｐゴシック" charset="0"/>
                <a:cs typeface="ＭＳ Ｐゴシック" charset="0"/>
              </a:rPr>
              <a:t>owl:sameAs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?Y}.</a:t>
            </a:r>
          </a:p>
          <a:p>
            <a:pPr>
              <a:buFont typeface="Wingdings" charset="0"/>
              <a:buNone/>
            </a:pPr>
            <a:endParaRPr lang="en-US" sz="3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Restrictions</a:t>
            </a:r>
          </a:p>
        </p:txBody>
      </p:sp>
      <p:sp>
        <p:nvSpPr>
          <p:cNvPr id="81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{?R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owl:onProperty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?P;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     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owl:hasValue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?Y.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 ?X a ?R}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 =&gt;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{?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X ?P ?Y}.</a:t>
            </a:r>
          </a:p>
          <a:p>
            <a:pPr>
              <a:buFont typeface="Wingdings" charset="0"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{?R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owl:onProperty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?P;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    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owl:allValuesFrom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?A.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 ?S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owl:onProperty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?P;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     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owl:allValuesFrom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?A}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 =&gt;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{?R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rdfs:subClassOf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?S}.</a:t>
            </a:r>
          </a:p>
          <a:p>
            <a:pPr>
              <a:buFont typeface="Wingdings" charset="0"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5921</TotalTime>
  <Words>192</Words>
  <Application>Microsoft Macintosh PowerPoint</Application>
  <PresentationFormat>On-screen Show (4:3)</PresentationFormat>
  <Paragraphs>35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ＭＳ Ｐゴシック</vt:lpstr>
      <vt:lpstr>Wingdings</vt:lpstr>
      <vt:lpstr>Arial</vt:lpstr>
      <vt:lpstr>Capsules</vt:lpstr>
      <vt:lpstr> Some OWL Axioms in N3 logic  </vt:lpstr>
      <vt:lpstr>Properties</vt:lpstr>
      <vt:lpstr>Functional Properties</vt:lpstr>
      <vt:lpstr>Restrictions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Discussion of Some Intuitions of Defeasible Reasoning</dc:title>
  <dc:creator>ics</dc:creator>
  <cp:lastModifiedBy>Tim Finin</cp:lastModifiedBy>
  <cp:revision>98</cp:revision>
  <dcterms:created xsi:type="dcterms:W3CDTF">2009-02-25T20:42:47Z</dcterms:created>
  <dcterms:modified xsi:type="dcterms:W3CDTF">2017-10-23T19:38:27Z</dcterms:modified>
</cp:coreProperties>
</file>