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9" r:id="rId1"/>
  </p:sldMasterIdLst>
  <p:notesMasterIdLst>
    <p:notesMasterId r:id="rId28"/>
  </p:notesMasterIdLst>
  <p:handoutMasterIdLst>
    <p:handoutMasterId r:id="rId29"/>
  </p:handoutMasterIdLst>
  <p:sldIdLst>
    <p:sldId id="257" r:id="rId2"/>
    <p:sldId id="258" r:id="rId3"/>
    <p:sldId id="259" r:id="rId4"/>
    <p:sldId id="263" r:id="rId5"/>
    <p:sldId id="266" r:id="rId6"/>
    <p:sldId id="271" r:id="rId7"/>
    <p:sldId id="268" r:id="rId8"/>
    <p:sldId id="309" r:id="rId9"/>
    <p:sldId id="317" r:id="rId10"/>
    <p:sldId id="269" r:id="rId11"/>
    <p:sldId id="311" r:id="rId12"/>
    <p:sldId id="315" r:id="rId13"/>
    <p:sldId id="314" r:id="rId14"/>
    <p:sldId id="274" r:id="rId15"/>
    <p:sldId id="276" r:id="rId16"/>
    <p:sldId id="288" r:id="rId17"/>
    <p:sldId id="289" r:id="rId18"/>
    <p:sldId id="290" r:id="rId19"/>
    <p:sldId id="291" r:id="rId20"/>
    <p:sldId id="292" r:id="rId21"/>
    <p:sldId id="293" r:id="rId22"/>
    <p:sldId id="294" r:id="rId23"/>
    <p:sldId id="295" r:id="rId24"/>
    <p:sldId id="296" r:id="rId25"/>
    <p:sldId id="305" r:id="rId26"/>
    <p:sldId id="306" r:id="rId27"/>
  </p:sldIdLst>
  <p:sldSz cx="9144000" cy="6858000" type="screen4x3"/>
  <p:notesSz cx="9601200" cy="7315200"/>
  <p:defaultTextStyle>
    <a:defPPr>
      <a:defRPr lang="el-GR"/>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304">
          <p15:clr>
            <a:srgbClr val="A4A3A4"/>
          </p15:clr>
        </p15:guide>
        <p15:guide id="2" pos="302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0000"/>
    <a:srgbClr val="3366FF"/>
    <a:srgbClr val="0000CC"/>
    <a:srgbClr val="E1F4FF"/>
    <a:srgbClr val="5F5F5F"/>
    <a:srgbClr val="CCECFF"/>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77"/>
    <p:restoredTop sz="91375"/>
  </p:normalViewPr>
  <p:slideViewPr>
    <p:cSldViewPr showGuides="1">
      <p:cViewPr>
        <p:scale>
          <a:sx n="105" d="100"/>
          <a:sy n="105" d="100"/>
        </p:scale>
        <p:origin x="344" y="57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942"/>
    </p:cViewPr>
  </p:sorterViewPr>
  <p:notesViewPr>
    <p:cSldViewPr showGuides="1">
      <p:cViewPr varScale="1">
        <p:scale>
          <a:sx n="58" d="100"/>
          <a:sy n="58" d="100"/>
        </p:scale>
        <p:origin x="-852" y="-96"/>
      </p:cViewPr>
      <p:guideLst>
        <p:guide orient="horz" pos="2304"/>
        <p:guide pos="3024"/>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0338" name="Rectangle 2"/>
          <p:cNvSpPr>
            <a:spLocks noGrp="1" noChangeArrowheads="1"/>
          </p:cNvSpPr>
          <p:nvPr>
            <p:ph type="hdr" sz="quarter"/>
          </p:nvPr>
        </p:nvSpPr>
        <p:spPr bwMode="auto">
          <a:xfrm>
            <a:off x="0" y="0"/>
            <a:ext cx="4160838" cy="365125"/>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a:defRPr sz="1200">
                <a:latin typeface="Calibri"/>
              </a:defRPr>
            </a:lvl1pPr>
          </a:lstStyle>
          <a:p>
            <a:pPr>
              <a:defRPr/>
            </a:pPr>
            <a:endParaRPr lang="en-US"/>
          </a:p>
        </p:txBody>
      </p:sp>
      <p:sp>
        <p:nvSpPr>
          <p:cNvPr id="270339" name="Rectangle 3"/>
          <p:cNvSpPr>
            <a:spLocks noGrp="1" noChangeArrowheads="1"/>
          </p:cNvSpPr>
          <p:nvPr>
            <p:ph type="dt" sz="quarter" idx="1"/>
          </p:nvPr>
        </p:nvSpPr>
        <p:spPr bwMode="auto">
          <a:xfrm>
            <a:off x="5438775" y="0"/>
            <a:ext cx="4160838" cy="365125"/>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algn="r">
              <a:defRPr sz="1200">
                <a:latin typeface="Calibri"/>
              </a:defRPr>
            </a:lvl1pPr>
          </a:lstStyle>
          <a:p>
            <a:pPr>
              <a:defRPr/>
            </a:pPr>
            <a:endParaRPr lang="en-US"/>
          </a:p>
        </p:txBody>
      </p:sp>
      <p:sp>
        <p:nvSpPr>
          <p:cNvPr id="270340" name="Rectangle 4"/>
          <p:cNvSpPr>
            <a:spLocks noGrp="1" noChangeArrowheads="1"/>
          </p:cNvSpPr>
          <p:nvPr>
            <p:ph type="ftr" sz="quarter" idx="2"/>
          </p:nvPr>
        </p:nvSpPr>
        <p:spPr bwMode="auto">
          <a:xfrm>
            <a:off x="0" y="6948488"/>
            <a:ext cx="4160838" cy="365125"/>
          </a:xfrm>
          <a:prstGeom prst="rect">
            <a:avLst/>
          </a:prstGeom>
          <a:noFill/>
          <a:ln w="9525">
            <a:noFill/>
            <a:miter lim="800000"/>
            <a:headEnd/>
            <a:tailEnd/>
          </a:ln>
          <a:effectLst/>
        </p:spPr>
        <p:txBody>
          <a:bodyPr vert="horz" wrap="square" lIns="91434" tIns="45717" rIns="91434" bIns="45717" numCol="1" anchor="b" anchorCtr="0" compatLnSpc="1">
            <a:prstTxWarp prst="textNoShape">
              <a:avLst/>
            </a:prstTxWarp>
          </a:bodyPr>
          <a:lstStyle>
            <a:lvl1pPr>
              <a:defRPr sz="1200">
                <a:latin typeface="Calibri"/>
              </a:defRPr>
            </a:lvl1pPr>
          </a:lstStyle>
          <a:p>
            <a:pPr>
              <a:defRPr/>
            </a:pPr>
            <a:endParaRPr lang="en-US"/>
          </a:p>
        </p:txBody>
      </p:sp>
      <p:sp>
        <p:nvSpPr>
          <p:cNvPr id="270341" name="Rectangle 5"/>
          <p:cNvSpPr>
            <a:spLocks noGrp="1" noChangeArrowheads="1"/>
          </p:cNvSpPr>
          <p:nvPr>
            <p:ph type="sldNum" sz="quarter" idx="3"/>
          </p:nvPr>
        </p:nvSpPr>
        <p:spPr bwMode="auto">
          <a:xfrm>
            <a:off x="5438775" y="6948488"/>
            <a:ext cx="4160838" cy="365125"/>
          </a:xfrm>
          <a:prstGeom prst="rect">
            <a:avLst/>
          </a:prstGeom>
          <a:noFill/>
          <a:ln w="9525">
            <a:noFill/>
            <a:miter lim="800000"/>
            <a:headEnd/>
            <a:tailEnd/>
          </a:ln>
          <a:effectLst/>
        </p:spPr>
        <p:txBody>
          <a:bodyPr vert="horz" wrap="square" lIns="91434" tIns="45717" rIns="91434" bIns="45717" numCol="1" anchor="b" anchorCtr="0" compatLnSpc="1">
            <a:prstTxWarp prst="textNoShape">
              <a:avLst/>
            </a:prstTxWarp>
          </a:bodyPr>
          <a:lstStyle>
            <a:lvl1pPr algn="r">
              <a:defRPr sz="1200">
                <a:latin typeface="Calibri"/>
              </a:defRPr>
            </a:lvl1pPr>
          </a:lstStyle>
          <a:p>
            <a:pPr>
              <a:defRPr/>
            </a:pPr>
            <a:fld id="{29B74A82-3384-8344-A185-277BB850A402}" type="slidenum">
              <a:rPr lang="en-US"/>
              <a:pPr>
                <a:defRPr/>
              </a:pPr>
              <a:t>‹#›</a:t>
            </a:fld>
            <a:endParaRPr lang="en-US" dirty="0"/>
          </a:p>
        </p:txBody>
      </p:sp>
    </p:spTree>
    <p:extLst>
      <p:ext uri="{BB962C8B-B14F-4D97-AF65-F5344CB8AC3E}">
        <p14:creationId xmlns:p14="http://schemas.microsoft.com/office/powerpoint/2010/main" val="40459267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0" y="0"/>
            <a:ext cx="4160838" cy="365125"/>
          </a:xfrm>
          <a:prstGeom prst="rect">
            <a:avLst/>
          </a:prstGeom>
          <a:noFill/>
          <a:ln w="9525">
            <a:noFill/>
            <a:miter lim="800000"/>
            <a:headEnd/>
            <a:tailEnd/>
          </a:ln>
          <a:effectLst/>
        </p:spPr>
        <p:txBody>
          <a:bodyPr vert="horz" wrap="square" lIns="96655" tIns="48328" rIns="96655" bIns="48328" numCol="1" anchor="t" anchorCtr="0" compatLnSpc="1">
            <a:prstTxWarp prst="textNoShape">
              <a:avLst/>
            </a:prstTxWarp>
          </a:bodyPr>
          <a:lstStyle>
            <a:lvl1pPr defTabSz="966788">
              <a:defRPr sz="1400">
                <a:latin typeface="Calibri"/>
              </a:defRPr>
            </a:lvl1pPr>
          </a:lstStyle>
          <a:p>
            <a:pPr>
              <a:defRPr/>
            </a:pPr>
            <a:endParaRPr lang="en-US"/>
          </a:p>
        </p:txBody>
      </p:sp>
      <p:sp>
        <p:nvSpPr>
          <p:cNvPr id="39939" name="Rectangle 3"/>
          <p:cNvSpPr>
            <a:spLocks noGrp="1" noChangeArrowheads="1"/>
          </p:cNvSpPr>
          <p:nvPr>
            <p:ph type="dt" idx="1"/>
          </p:nvPr>
        </p:nvSpPr>
        <p:spPr bwMode="auto">
          <a:xfrm>
            <a:off x="5438775" y="0"/>
            <a:ext cx="4160838" cy="365125"/>
          </a:xfrm>
          <a:prstGeom prst="rect">
            <a:avLst/>
          </a:prstGeom>
          <a:noFill/>
          <a:ln w="9525">
            <a:noFill/>
            <a:miter lim="800000"/>
            <a:headEnd/>
            <a:tailEnd/>
          </a:ln>
          <a:effectLst/>
        </p:spPr>
        <p:txBody>
          <a:bodyPr vert="horz" wrap="square" lIns="96655" tIns="48328" rIns="96655" bIns="48328" numCol="1" anchor="t" anchorCtr="0" compatLnSpc="1">
            <a:prstTxWarp prst="textNoShape">
              <a:avLst/>
            </a:prstTxWarp>
          </a:bodyPr>
          <a:lstStyle>
            <a:lvl1pPr algn="r" defTabSz="966788">
              <a:defRPr sz="1400">
                <a:latin typeface="Calibri"/>
              </a:defRPr>
            </a:lvl1pPr>
          </a:lstStyle>
          <a:p>
            <a:pPr>
              <a:defRPr/>
            </a:pPr>
            <a:endParaRPr lang="en-US"/>
          </a:p>
        </p:txBody>
      </p:sp>
      <p:sp>
        <p:nvSpPr>
          <p:cNvPr id="3076" name="Rectangle 4"/>
          <p:cNvSpPr>
            <a:spLocks noGrp="1" noRot="1" noChangeAspect="1" noChangeArrowheads="1" noTextEdit="1"/>
          </p:cNvSpPr>
          <p:nvPr>
            <p:ph type="sldImg" idx="2"/>
          </p:nvPr>
        </p:nvSpPr>
        <p:spPr bwMode="auto">
          <a:xfrm>
            <a:off x="2971800" y="549275"/>
            <a:ext cx="3657600" cy="2743200"/>
          </a:xfrm>
          <a:prstGeom prst="rect">
            <a:avLst/>
          </a:prstGeom>
          <a:noFill/>
          <a:ln w="9525">
            <a:solidFill>
              <a:srgbClr val="000000"/>
            </a:solidFill>
            <a:miter lim="800000"/>
            <a:headEnd/>
            <a:tailEnd/>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39941" name="Rectangle 5"/>
          <p:cNvSpPr>
            <a:spLocks noGrp="1" noChangeArrowheads="1"/>
          </p:cNvSpPr>
          <p:nvPr>
            <p:ph type="body" sz="quarter" idx="3"/>
          </p:nvPr>
        </p:nvSpPr>
        <p:spPr bwMode="auto">
          <a:xfrm>
            <a:off x="960438" y="3475038"/>
            <a:ext cx="7680325" cy="3290887"/>
          </a:xfrm>
          <a:prstGeom prst="rect">
            <a:avLst/>
          </a:prstGeom>
          <a:noFill/>
          <a:ln w="9525">
            <a:noFill/>
            <a:miter lim="800000"/>
            <a:headEnd/>
            <a:tailEnd/>
          </a:ln>
          <a:effectLst/>
        </p:spPr>
        <p:txBody>
          <a:bodyPr vert="horz" wrap="square" lIns="96655" tIns="48328" rIns="96655" bIns="48328" numCol="1" anchor="t" anchorCtr="0" compatLnSpc="1">
            <a:prstTxWarp prst="textNoShape">
              <a:avLst/>
            </a:prstTxWarp>
          </a:bodyPr>
          <a:lstStyle/>
          <a:p>
            <a:pPr lvl="0"/>
            <a:r>
              <a:rPr lang="el-GR" noProof="0" dirty="0"/>
              <a:t>Click to edit Master text styles</a:t>
            </a:r>
          </a:p>
          <a:p>
            <a:pPr lvl="1"/>
            <a:r>
              <a:rPr lang="el-GR" noProof="0" dirty="0"/>
              <a:t>Second level</a:t>
            </a:r>
          </a:p>
          <a:p>
            <a:pPr lvl="2"/>
            <a:r>
              <a:rPr lang="el-GR" noProof="0" dirty="0"/>
              <a:t>Third level</a:t>
            </a:r>
          </a:p>
          <a:p>
            <a:pPr lvl="3"/>
            <a:r>
              <a:rPr lang="el-GR" noProof="0" dirty="0"/>
              <a:t>Fourth level</a:t>
            </a:r>
          </a:p>
          <a:p>
            <a:pPr lvl="4"/>
            <a:r>
              <a:rPr lang="el-GR" noProof="0" dirty="0"/>
              <a:t>Fifth level</a:t>
            </a:r>
          </a:p>
        </p:txBody>
      </p:sp>
      <p:sp>
        <p:nvSpPr>
          <p:cNvPr id="39942" name="Rectangle 6"/>
          <p:cNvSpPr>
            <a:spLocks noGrp="1" noChangeArrowheads="1"/>
          </p:cNvSpPr>
          <p:nvPr>
            <p:ph type="ftr" sz="quarter" idx="4"/>
          </p:nvPr>
        </p:nvSpPr>
        <p:spPr bwMode="auto">
          <a:xfrm>
            <a:off x="0" y="6948488"/>
            <a:ext cx="4160838" cy="365125"/>
          </a:xfrm>
          <a:prstGeom prst="rect">
            <a:avLst/>
          </a:prstGeom>
          <a:noFill/>
          <a:ln w="9525">
            <a:noFill/>
            <a:miter lim="800000"/>
            <a:headEnd/>
            <a:tailEnd/>
          </a:ln>
          <a:effectLst/>
        </p:spPr>
        <p:txBody>
          <a:bodyPr vert="horz" wrap="square" lIns="96655" tIns="48328" rIns="96655" bIns="48328" numCol="1" anchor="b" anchorCtr="0" compatLnSpc="1">
            <a:prstTxWarp prst="textNoShape">
              <a:avLst/>
            </a:prstTxWarp>
          </a:bodyPr>
          <a:lstStyle>
            <a:lvl1pPr defTabSz="966788">
              <a:defRPr sz="1400">
                <a:latin typeface="Calibri"/>
              </a:defRPr>
            </a:lvl1pPr>
          </a:lstStyle>
          <a:p>
            <a:pPr>
              <a:defRPr/>
            </a:pPr>
            <a:endParaRPr lang="en-US"/>
          </a:p>
        </p:txBody>
      </p:sp>
      <p:sp>
        <p:nvSpPr>
          <p:cNvPr id="39943" name="Rectangle 7"/>
          <p:cNvSpPr>
            <a:spLocks noGrp="1" noChangeArrowheads="1"/>
          </p:cNvSpPr>
          <p:nvPr>
            <p:ph type="sldNum" sz="quarter" idx="5"/>
          </p:nvPr>
        </p:nvSpPr>
        <p:spPr bwMode="auto">
          <a:xfrm>
            <a:off x="5438775" y="6948488"/>
            <a:ext cx="4160838" cy="365125"/>
          </a:xfrm>
          <a:prstGeom prst="rect">
            <a:avLst/>
          </a:prstGeom>
          <a:noFill/>
          <a:ln w="9525">
            <a:noFill/>
            <a:miter lim="800000"/>
            <a:headEnd/>
            <a:tailEnd/>
          </a:ln>
          <a:effectLst/>
        </p:spPr>
        <p:txBody>
          <a:bodyPr vert="horz" wrap="square" lIns="96655" tIns="48328" rIns="96655" bIns="48328" numCol="1" anchor="b" anchorCtr="0" compatLnSpc="1">
            <a:prstTxWarp prst="textNoShape">
              <a:avLst/>
            </a:prstTxWarp>
          </a:bodyPr>
          <a:lstStyle>
            <a:lvl1pPr algn="r" defTabSz="966788">
              <a:defRPr sz="1400">
                <a:latin typeface="Calibri"/>
              </a:defRPr>
            </a:lvl1pPr>
          </a:lstStyle>
          <a:p>
            <a:pPr>
              <a:defRPr/>
            </a:pPr>
            <a:fld id="{B582378E-FFE5-CC45-84A4-554D312EF881}" type="slidenum">
              <a:rPr lang="el-GR"/>
              <a:pPr>
                <a:defRPr/>
              </a:pPr>
              <a:t>‹#›</a:t>
            </a:fld>
            <a:endParaRPr lang="el-GR" dirty="0"/>
          </a:p>
        </p:txBody>
      </p:sp>
    </p:spTree>
    <p:extLst>
      <p:ext uri="{BB962C8B-B14F-4D97-AF65-F5344CB8AC3E}">
        <p14:creationId xmlns:p14="http://schemas.microsoft.com/office/powerpoint/2010/main" val="122926995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Calibri"/>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Calibri"/>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Calibri"/>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Calibri"/>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sz="2400">
                <a:solidFill>
                  <a:schemeClr val="tx1"/>
                </a:solidFill>
                <a:latin typeface="Arial" charset="0"/>
                <a:ea typeface="ＭＳ Ｐゴシック" charset="0"/>
                <a:cs typeface="ＭＳ Ｐゴシック" charset="0"/>
              </a:defRPr>
            </a:lvl1pPr>
            <a:lvl2pPr marL="742950" indent="-285750" defTabSz="966788" eaLnBrk="0" hangingPunct="0">
              <a:defRPr sz="2400">
                <a:solidFill>
                  <a:schemeClr val="tx1"/>
                </a:solidFill>
                <a:latin typeface="Arial" charset="0"/>
                <a:ea typeface="ＭＳ Ｐゴシック" charset="0"/>
              </a:defRPr>
            </a:lvl2pPr>
            <a:lvl3pPr marL="1143000" indent="-228600" defTabSz="966788" eaLnBrk="0" hangingPunct="0">
              <a:defRPr sz="2400">
                <a:solidFill>
                  <a:schemeClr val="tx1"/>
                </a:solidFill>
                <a:latin typeface="Arial" charset="0"/>
                <a:ea typeface="ＭＳ Ｐゴシック" charset="0"/>
              </a:defRPr>
            </a:lvl3pPr>
            <a:lvl4pPr marL="1600200" indent="-228600" defTabSz="966788" eaLnBrk="0" hangingPunct="0">
              <a:defRPr sz="2400">
                <a:solidFill>
                  <a:schemeClr val="tx1"/>
                </a:solidFill>
                <a:latin typeface="Arial" charset="0"/>
                <a:ea typeface="ＭＳ Ｐゴシック" charset="0"/>
              </a:defRPr>
            </a:lvl4pPr>
            <a:lvl5pPr marL="2057400" indent="-228600" defTabSz="966788" eaLnBrk="0" hangingPunct="0">
              <a:defRPr sz="2400">
                <a:solidFill>
                  <a:schemeClr val="tx1"/>
                </a:solidFill>
                <a:latin typeface="Arial"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BC4874C-A6AC-C042-B43F-618A8D8ABA8C}" type="slidenum">
              <a:rPr lang="el-GR" sz="1400">
                <a:latin typeface="Calibri" charset="0"/>
              </a:rPr>
              <a:pPr eaLnBrk="1" hangingPunct="1"/>
              <a:t>1</a:t>
            </a:fld>
            <a:endParaRPr lang="el-GR" sz="1400">
              <a:latin typeface="Calibri" charset="0"/>
            </a:endParaRPr>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a:xfrm>
            <a:off x="1279525" y="3475038"/>
            <a:ext cx="7042150" cy="3290887"/>
          </a:xfrm>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atin typeface="Calibri"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sz="2400">
                <a:solidFill>
                  <a:schemeClr val="tx1"/>
                </a:solidFill>
                <a:latin typeface="Arial" charset="0"/>
                <a:ea typeface="ＭＳ Ｐゴシック" charset="0"/>
                <a:cs typeface="ＭＳ Ｐゴシック" charset="0"/>
              </a:defRPr>
            </a:lvl1pPr>
            <a:lvl2pPr marL="742950" indent="-285750" defTabSz="966788" eaLnBrk="0" hangingPunct="0">
              <a:defRPr sz="2400">
                <a:solidFill>
                  <a:schemeClr val="tx1"/>
                </a:solidFill>
                <a:latin typeface="Arial" charset="0"/>
                <a:ea typeface="ＭＳ Ｐゴシック" charset="0"/>
              </a:defRPr>
            </a:lvl2pPr>
            <a:lvl3pPr marL="1143000" indent="-228600" defTabSz="966788" eaLnBrk="0" hangingPunct="0">
              <a:defRPr sz="2400">
                <a:solidFill>
                  <a:schemeClr val="tx1"/>
                </a:solidFill>
                <a:latin typeface="Arial" charset="0"/>
                <a:ea typeface="ＭＳ Ｐゴシック" charset="0"/>
              </a:defRPr>
            </a:lvl3pPr>
            <a:lvl4pPr marL="1600200" indent="-228600" defTabSz="966788" eaLnBrk="0" hangingPunct="0">
              <a:defRPr sz="2400">
                <a:solidFill>
                  <a:schemeClr val="tx1"/>
                </a:solidFill>
                <a:latin typeface="Arial" charset="0"/>
                <a:ea typeface="ＭＳ Ｐゴシック" charset="0"/>
              </a:defRPr>
            </a:lvl4pPr>
            <a:lvl5pPr marL="2057400" indent="-228600" defTabSz="966788" eaLnBrk="0" hangingPunct="0">
              <a:defRPr sz="2400">
                <a:solidFill>
                  <a:schemeClr val="tx1"/>
                </a:solidFill>
                <a:latin typeface="Arial"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8190041-5282-0E45-8FA1-49E254652528}" type="slidenum">
              <a:rPr lang="el-GR" sz="1400">
                <a:latin typeface="Calibri" charset="0"/>
              </a:rPr>
              <a:pPr eaLnBrk="1" hangingPunct="1"/>
              <a:t>11</a:t>
            </a:fld>
            <a:endParaRPr lang="el-GR" sz="1400">
              <a:latin typeface="Calibri" charset="0"/>
            </a:endParaRPr>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atin typeface="Calibri"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sz="2400">
                <a:solidFill>
                  <a:schemeClr val="tx1"/>
                </a:solidFill>
                <a:latin typeface="Arial" charset="0"/>
                <a:ea typeface="ＭＳ Ｐゴシック" charset="0"/>
                <a:cs typeface="ＭＳ Ｐゴシック" charset="0"/>
              </a:defRPr>
            </a:lvl1pPr>
            <a:lvl2pPr marL="742950" indent="-285750" defTabSz="966788" eaLnBrk="0" hangingPunct="0">
              <a:defRPr sz="2400">
                <a:solidFill>
                  <a:schemeClr val="tx1"/>
                </a:solidFill>
                <a:latin typeface="Arial" charset="0"/>
                <a:ea typeface="ＭＳ Ｐゴシック" charset="0"/>
              </a:defRPr>
            </a:lvl2pPr>
            <a:lvl3pPr marL="1143000" indent="-228600" defTabSz="966788" eaLnBrk="0" hangingPunct="0">
              <a:defRPr sz="2400">
                <a:solidFill>
                  <a:schemeClr val="tx1"/>
                </a:solidFill>
                <a:latin typeface="Arial" charset="0"/>
                <a:ea typeface="ＭＳ Ｐゴシック" charset="0"/>
              </a:defRPr>
            </a:lvl3pPr>
            <a:lvl4pPr marL="1600200" indent="-228600" defTabSz="966788" eaLnBrk="0" hangingPunct="0">
              <a:defRPr sz="2400">
                <a:solidFill>
                  <a:schemeClr val="tx1"/>
                </a:solidFill>
                <a:latin typeface="Arial" charset="0"/>
                <a:ea typeface="ＭＳ Ｐゴシック" charset="0"/>
              </a:defRPr>
            </a:lvl4pPr>
            <a:lvl5pPr marL="2057400" indent="-228600" defTabSz="966788" eaLnBrk="0" hangingPunct="0">
              <a:defRPr sz="2400">
                <a:solidFill>
                  <a:schemeClr val="tx1"/>
                </a:solidFill>
                <a:latin typeface="Arial"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402FF01-F971-D84C-A5D2-011306E881CD}" type="slidenum">
              <a:rPr lang="el-GR" sz="1400">
                <a:latin typeface="Calibri" charset="0"/>
              </a:rPr>
              <a:pPr eaLnBrk="1" hangingPunct="1"/>
              <a:t>14</a:t>
            </a:fld>
            <a:endParaRPr lang="el-GR" sz="1400">
              <a:latin typeface="Calibri" charset="0"/>
            </a:endParaRPr>
          </a:p>
        </p:txBody>
      </p:sp>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a:xfrm>
            <a:off x="1279525" y="3475038"/>
            <a:ext cx="7042150" cy="3290887"/>
          </a:xfrm>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atin typeface="Calibri"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sz="2400">
                <a:solidFill>
                  <a:schemeClr val="tx1"/>
                </a:solidFill>
                <a:latin typeface="Arial" charset="0"/>
                <a:ea typeface="ＭＳ Ｐゴシック" charset="0"/>
                <a:cs typeface="ＭＳ Ｐゴシック" charset="0"/>
              </a:defRPr>
            </a:lvl1pPr>
            <a:lvl2pPr marL="742950" indent="-285750" defTabSz="966788" eaLnBrk="0" hangingPunct="0">
              <a:defRPr sz="2400">
                <a:solidFill>
                  <a:schemeClr val="tx1"/>
                </a:solidFill>
                <a:latin typeface="Arial" charset="0"/>
                <a:ea typeface="ＭＳ Ｐゴシック" charset="0"/>
              </a:defRPr>
            </a:lvl2pPr>
            <a:lvl3pPr marL="1143000" indent="-228600" defTabSz="966788" eaLnBrk="0" hangingPunct="0">
              <a:defRPr sz="2400">
                <a:solidFill>
                  <a:schemeClr val="tx1"/>
                </a:solidFill>
                <a:latin typeface="Arial" charset="0"/>
                <a:ea typeface="ＭＳ Ｐゴシック" charset="0"/>
              </a:defRPr>
            </a:lvl3pPr>
            <a:lvl4pPr marL="1600200" indent="-228600" defTabSz="966788" eaLnBrk="0" hangingPunct="0">
              <a:defRPr sz="2400">
                <a:solidFill>
                  <a:schemeClr val="tx1"/>
                </a:solidFill>
                <a:latin typeface="Arial" charset="0"/>
                <a:ea typeface="ＭＳ Ｐゴシック" charset="0"/>
              </a:defRPr>
            </a:lvl4pPr>
            <a:lvl5pPr marL="2057400" indent="-228600" defTabSz="966788" eaLnBrk="0" hangingPunct="0">
              <a:defRPr sz="2400">
                <a:solidFill>
                  <a:schemeClr val="tx1"/>
                </a:solidFill>
                <a:latin typeface="Arial"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A68EA58-2688-BD49-922F-A0F51ECEF3B7}" type="slidenum">
              <a:rPr lang="el-GR" sz="1400">
                <a:latin typeface="Calibri" charset="0"/>
              </a:rPr>
              <a:pPr eaLnBrk="1" hangingPunct="1"/>
              <a:t>15</a:t>
            </a:fld>
            <a:endParaRPr lang="el-GR" sz="1400">
              <a:latin typeface="Calibri" charset="0"/>
            </a:endParaRPr>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xfrm>
            <a:off x="1279525" y="3475038"/>
            <a:ext cx="7042150" cy="3290887"/>
          </a:xfrm>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atin typeface="Calibri"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sz="2400">
                <a:solidFill>
                  <a:schemeClr val="tx1"/>
                </a:solidFill>
                <a:latin typeface="Arial" charset="0"/>
                <a:ea typeface="ＭＳ Ｐゴシック" charset="0"/>
                <a:cs typeface="ＭＳ Ｐゴシック" charset="0"/>
              </a:defRPr>
            </a:lvl1pPr>
            <a:lvl2pPr marL="742950" indent="-285750" defTabSz="966788" eaLnBrk="0" hangingPunct="0">
              <a:defRPr sz="2400">
                <a:solidFill>
                  <a:schemeClr val="tx1"/>
                </a:solidFill>
                <a:latin typeface="Arial" charset="0"/>
                <a:ea typeface="ＭＳ Ｐゴシック" charset="0"/>
              </a:defRPr>
            </a:lvl2pPr>
            <a:lvl3pPr marL="1143000" indent="-228600" defTabSz="966788" eaLnBrk="0" hangingPunct="0">
              <a:defRPr sz="2400">
                <a:solidFill>
                  <a:schemeClr val="tx1"/>
                </a:solidFill>
                <a:latin typeface="Arial" charset="0"/>
                <a:ea typeface="ＭＳ Ｐゴシック" charset="0"/>
              </a:defRPr>
            </a:lvl3pPr>
            <a:lvl4pPr marL="1600200" indent="-228600" defTabSz="966788" eaLnBrk="0" hangingPunct="0">
              <a:defRPr sz="2400">
                <a:solidFill>
                  <a:schemeClr val="tx1"/>
                </a:solidFill>
                <a:latin typeface="Arial" charset="0"/>
                <a:ea typeface="ＭＳ Ｐゴシック" charset="0"/>
              </a:defRPr>
            </a:lvl4pPr>
            <a:lvl5pPr marL="2057400" indent="-228600" defTabSz="966788" eaLnBrk="0" hangingPunct="0">
              <a:defRPr sz="2400">
                <a:solidFill>
                  <a:schemeClr val="tx1"/>
                </a:solidFill>
                <a:latin typeface="Arial"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33B4454-97D8-7D49-BD0E-1FED68BF89FC}" type="slidenum">
              <a:rPr lang="el-GR" sz="1400">
                <a:latin typeface="Calibri" charset="0"/>
              </a:rPr>
              <a:pPr eaLnBrk="1" hangingPunct="1"/>
              <a:t>16</a:t>
            </a:fld>
            <a:endParaRPr lang="el-GR" sz="1400">
              <a:latin typeface="Calibri" charset="0"/>
            </a:endParaRPr>
          </a:p>
        </p:txBody>
      </p:sp>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a:xfrm>
            <a:off x="1279525" y="3475038"/>
            <a:ext cx="7042150" cy="3290887"/>
          </a:xfrm>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atin typeface="Calibri"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sz="2400">
                <a:solidFill>
                  <a:schemeClr val="tx1"/>
                </a:solidFill>
                <a:latin typeface="Arial" charset="0"/>
                <a:ea typeface="ＭＳ Ｐゴシック" charset="0"/>
                <a:cs typeface="ＭＳ Ｐゴシック" charset="0"/>
              </a:defRPr>
            </a:lvl1pPr>
            <a:lvl2pPr marL="742950" indent="-285750" defTabSz="966788" eaLnBrk="0" hangingPunct="0">
              <a:defRPr sz="2400">
                <a:solidFill>
                  <a:schemeClr val="tx1"/>
                </a:solidFill>
                <a:latin typeface="Arial" charset="0"/>
                <a:ea typeface="ＭＳ Ｐゴシック" charset="0"/>
              </a:defRPr>
            </a:lvl2pPr>
            <a:lvl3pPr marL="1143000" indent="-228600" defTabSz="966788" eaLnBrk="0" hangingPunct="0">
              <a:defRPr sz="2400">
                <a:solidFill>
                  <a:schemeClr val="tx1"/>
                </a:solidFill>
                <a:latin typeface="Arial" charset="0"/>
                <a:ea typeface="ＭＳ Ｐゴシック" charset="0"/>
              </a:defRPr>
            </a:lvl3pPr>
            <a:lvl4pPr marL="1600200" indent="-228600" defTabSz="966788" eaLnBrk="0" hangingPunct="0">
              <a:defRPr sz="2400">
                <a:solidFill>
                  <a:schemeClr val="tx1"/>
                </a:solidFill>
                <a:latin typeface="Arial" charset="0"/>
                <a:ea typeface="ＭＳ Ｐゴシック" charset="0"/>
              </a:defRPr>
            </a:lvl4pPr>
            <a:lvl5pPr marL="2057400" indent="-228600" defTabSz="966788" eaLnBrk="0" hangingPunct="0">
              <a:defRPr sz="2400">
                <a:solidFill>
                  <a:schemeClr val="tx1"/>
                </a:solidFill>
                <a:latin typeface="Arial"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1B3E94A-4E94-4A43-8ABE-C12AC6507565}" type="slidenum">
              <a:rPr lang="el-GR" sz="1400">
                <a:latin typeface="Calibri" charset="0"/>
              </a:rPr>
              <a:pPr eaLnBrk="1" hangingPunct="1"/>
              <a:t>17</a:t>
            </a:fld>
            <a:endParaRPr lang="el-GR" sz="1400">
              <a:latin typeface="Calibri" charset="0"/>
            </a:endParaRPr>
          </a:p>
        </p:txBody>
      </p:sp>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a:xfrm>
            <a:off x="1279525" y="3475038"/>
            <a:ext cx="7042150" cy="3290887"/>
          </a:xfrm>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atin typeface="Calibri"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sz="2400">
                <a:solidFill>
                  <a:schemeClr val="tx1"/>
                </a:solidFill>
                <a:latin typeface="Arial" charset="0"/>
                <a:ea typeface="ＭＳ Ｐゴシック" charset="0"/>
                <a:cs typeface="ＭＳ Ｐゴシック" charset="0"/>
              </a:defRPr>
            </a:lvl1pPr>
            <a:lvl2pPr marL="742950" indent="-285750" defTabSz="966788" eaLnBrk="0" hangingPunct="0">
              <a:defRPr sz="2400">
                <a:solidFill>
                  <a:schemeClr val="tx1"/>
                </a:solidFill>
                <a:latin typeface="Arial" charset="0"/>
                <a:ea typeface="ＭＳ Ｐゴシック" charset="0"/>
              </a:defRPr>
            </a:lvl2pPr>
            <a:lvl3pPr marL="1143000" indent="-228600" defTabSz="966788" eaLnBrk="0" hangingPunct="0">
              <a:defRPr sz="2400">
                <a:solidFill>
                  <a:schemeClr val="tx1"/>
                </a:solidFill>
                <a:latin typeface="Arial" charset="0"/>
                <a:ea typeface="ＭＳ Ｐゴシック" charset="0"/>
              </a:defRPr>
            </a:lvl3pPr>
            <a:lvl4pPr marL="1600200" indent="-228600" defTabSz="966788" eaLnBrk="0" hangingPunct="0">
              <a:defRPr sz="2400">
                <a:solidFill>
                  <a:schemeClr val="tx1"/>
                </a:solidFill>
                <a:latin typeface="Arial" charset="0"/>
                <a:ea typeface="ＭＳ Ｐゴシック" charset="0"/>
              </a:defRPr>
            </a:lvl4pPr>
            <a:lvl5pPr marL="2057400" indent="-228600" defTabSz="966788" eaLnBrk="0" hangingPunct="0">
              <a:defRPr sz="2400">
                <a:solidFill>
                  <a:schemeClr val="tx1"/>
                </a:solidFill>
                <a:latin typeface="Arial"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B590A18-5C13-944E-A93C-736793F8A0B1}" type="slidenum">
              <a:rPr lang="el-GR" sz="1400">
                <a:latin typeface="Calibri" charset="0"/>
              </a:rPr>
              <a:pPr eaLnBrk="1" hangingPunct="1"/>
              <a:t>18</a:t>
            </a:fld>
            <a:endParaRPr lang="el-GR" sz="1400">
              <a:latin typeface="Calibri" charset="0"/>
            </a:endParaRPr>
          </a:p>
        </p:txBody>
      </p:sp>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a:xfrm>
            <a:off x="1279525" y="3475038"/>
            <a:ext cx="7042150" cy="3290887"/>
          </a:xfrm>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atin typeface="Calibri"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sz="2400">
                <a:solidFill>
                  <a:schemeClr val="tx1"/>
                </a:solidFill>
                <a:latin typeface="Arial" charset="0"/>
                <a:ea typeface="ＭＳ Ｐゴシック" charset="0"/>
                <a:cs typeface="ＭＳ Ｐゴシック" charset="0"/>
              </a:defRPr>
            </a:lvl1pPr>
            <a:lvl2pPr marL="742950" indent="-285750" defTabSz="966788" eaLnBrk="0" hangingPunct="0">
              <a:defRPr sz="2400">
                <a:solidFill>
                  <a:schemeClr val="tx1"/>
                </a:solidFill>
                <a:latin typeface="Arial" charset="0"/>
                <a:ea typeface="ＭＳ Ｐゴシック" charset="0"/>
              </a:defRPr>
            </a:lvl2pPr>
            <a:lvl3pPr marL="1143000" indent="-228600" defTabSz="966788" eaLnBrk="0" hangingPunct="0">
              <a:defRPr sz="2400">
                <a:solidFill>
                  <a:schemeClr val="tx1"/>
                </a:solidFill>
                <a:latin typeface="Arial" charset="0"/>
                <a:ea typeface="ＭＳ Ｐゴシック" charset="0"/>
              </a:defRPr>
            </a:lvl3pPr>
            <a:lvl4pPr marL="1600200" indent="-228600" defTabSz="966788" eaLnBrk="0" hangingPunct="0">
              <a:defRPr sz="2400">
                <a:solidFill>
                  <a:schemeClr val="tx1"/>
                </a:solidFill>
                <a:latin typeface="Arial" charset="0"/>
                <a:ea typeface="ＭＳ Ｐゴシック" charset="0"/>
              </a:defRPr>
            </a:lvl4pPr>
            <a:lvl5pPr marL="2057400" indent="-228600" defTabSz="966788" eaLnBrk="0" hangingPunct="0">
              <a:defRPr sz="2400">
                <a:solidFill>
                  <a:schemeClr val="tx1"/>
                </a:solidFill>
                <a:latin typeface="Arial"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E524BED-682F-4345-9A9F-CB54F9CED455}" type="slidenum">
              <a:rPr lang="el-GR" sz="1400">
                <a:latin typeface="Calibri" charset="0"/>
              </a:rPr>
              <a:pPr eaLnBrk="1" hangingPunct="1"/>
              <a:t>19</a:t>
            </a:fld>
            <a:endParaRPr lang="el-GR" sz="1400">
              <a:latin typeface="Calibri" charset="0"/>
            </a:endParaRPr>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xfrm>
            <a:off x="1279525" y="3475038"/>
            <a:ext cx="7042150" cy="3290887"/>
          </a:xfrm>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atin typeface="Calibri"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sz="2400">
                <a:solidFill>
                  <a:schemeClr val="tx1"/>
                </a:solidFill>
                <a:latin typeface="Arial" charset="0"/>
                <a:ea typeface="ＭＳ Ｐゴシック" charset="0"/>
                <a:cs typeface="ＭＳ Ｐゴシック" charset="0"/>
              </a:defRPr>
            </a:lvl1pPr>
            <a:lvl2pPr marL="742950" indent="-285750" defTabSz="966788" eaLnBrk="0" hangingPunct="0">
              <a:defRPr sz="2400">
                <a:solidFill>
                  <a:schemeClr val="tx1"/>
                </a:solidFill>
                <a:latin typeface="Arial" charset="0"/>
                <a:ea typeface="ＭＳ Ｐゴシック" charset="0"/>
              </a:defRPr>
            </a:lvl2pPr>
            <a:lvl3pPr marL="1143000" indent="-228600" defTabSz="966788" eaLnBrk="0" hangingPunct="0">
              <a:defRPr sz="2400">
                <a:solidFill>
                  <a:schemeClr val="tx1"/>
                </a:solidFill>
                <a:latin typeface="Arial" charset="0"/>
                <a:ea typeface="ＭＳ Ｐゴシック" charset="0"/>
              </a:defRPr>
            </a:lvl3pPr>
            <a:lvl4pPr marL="1600200" indent="-228600" defTabSz="966788" eaLnBrk="0" hangingPunct="0">
              <a:defRPr sz="2400">
                <a:solidFill>
                  <a:schemeClr val="tx1"/>
                </a:solidFill>
                <a:latin typeface="Arial" charset="0"/>
                <a:ea typeface="ＭＳ Ｐゴシック" charset="0"/>
              </a:defRPr>
            </a:lvl4pPr>
            <a:lvl5pPr marL="2057400" indent="-228600" defTabSz="966788" eaLnBrk="0" hangingPunct="0">
              <a:defRPr sz="2400">
                <a:solidFill>
                  <a:schemeClr val="tx1"/>
                </a:solidFill>
                <a:latin typeface="Arial"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3E5DCC2-E22A-6A48-9EBD-23EF1696DD4E}" type="slidenum">
              <a:rPr lang="el-GR" sz="1400">
                <a:latin typeface="Calibri" charset="0"/>
              </a:rPr>
              <a:pPr eaLnBrk="1" hangingPunct="1"/>
              <a:t>20</a:t>
            </a:fld>
            <a:endParaRPr lang="el-GR" sz="1400">
              <a:latin typeface="Calibri" charset="0"/>
            </a:endParaRPr>
          </a:p>
        </p:txBody>
      </p:sp>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xfrm>
            <a:off x="1279525" y="3475038"/>
            <a:ext cx="7042150" cy="3290887"/>
          </a:xfrm>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atin typeface="Calibri"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sz="2400">
                <a:solidFill>
                  <a:schemeClr val="tx1"/>
                </a:solidFill>
                <a:latin typeface="Arial" charset="0"/>
                <a:ea typeface="ＭＳ Ｐゴシック" charset="0"/>
                <a:cs typeface="ＭＳ Ｐゴシック" charset="0"/>
              </a:defRPr>
            </a:lvl1pPr>
            <a:lvl2pPr marL="742950" indent="-285750" defTabSz="966788" eaLnBrk="0" hangingPunct="0">
              <a:defRPr sz="2400">
                <a:solidFill>
                  <a:schemeClr val="tx1"/>
                </a:solidFill>
                <a:latin typeface="Arial" charset="0"/>
                <a:ea typeface="ＭＳ Ｐゴシック" charset="0"/>
              </a:defRPr>
            </a:lvl2pPr>
            <a:lvl3pPr marL="1143000" indent="-228600" defTabSz="966788" eaLnBrk="0" hangingPunct="0">
              <a:defRPr sz="2400">
                <a:solidFill>
                  <a:schemeClr val="tx1"/>
                </a:solidFill>
                <a:latin typeface="Arial" charset="0"/>
                <a:ea typeface="ＭＳ Ｐゴシック" charset="0"/>
              </a:defRPr>
            </a:lvl3pPr>
            <a:lvl4pPr marL="1600200" indent="-228600" defTabSz="966788" eaLnBrk="0" hangingPunct="0">
              <a:defRPr sz="2400">
                <a:solidFill>
                  <a:schemeClr val="tx1"/>
                </a:solidFill>
                <a:latin typeface="Arial" charset="0"/>
                <a:ea typeface="ＭＳ Ｐゴシック" charset="0"/>
              </a:defRPr>
            </a:lvl4pPr>
            <a:lvl5pPr marL="2057400" indent="-228600" defTabSz="966788" eaLnBrk="0" hangingPunct="0">
              <a:defRPr sz="2400">
                <a:solidFill>
                  <a:schemeClr val="tx1"/>
                </a:solidFill>
                <a:latin typeface="Arial"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B31053B-EA82-DE44-B008-A3485E444D22}" type="slidenum">
              <a:rPr lang="el-GR" sz="1400">
                <a:latin typeface="Calibri" charset="0"/>
              </a:rPr>
              <a:pPr eaLnBrk="1" hangingPunct="1"/>
              <a:t>21</a:t>
            </a:fld>
            <a:endParaRPr lang="el-GR" sz="1400">
              <a:latin typeface="Calibri" charset="0"/>
            </a:endParaRPr>
          </a:p>
        </p:txBody>
      </p:sp>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xfrm>
            <a:off x="1279525" y="3475038"/>
            <a:ext cx="7042150" cy="3290887"/>
          </a:xfrm>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atin typeface="Calibri"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sz="2400">
                <a:solidFill>
                  <a:schemeClr val="tx1"/>
                </a:solidFill>
                <a:latin typeface="Arial" charset="0"/>
                <a:ea typeface="ＭＳ Ｐゴシック" charset="0"/>
                <a:cs typeface="ＭＳ Ｐゴシック" charset="0"/>
              </a:defRPr>
            </a:lvl1pPr>
            <a:lvl2pPr marL="742950" indent="-285750" defTabSz="966788" eaLnBrk="0" hangingPunct="0">
              <a:defRPr sz="2400">
                <a:solidFill>
                  <a:schemeClr val="tx1"/>
                </a:solidFill>
                <a:latin typeface="Arial" charset="0"/>
                <a:ea typeface="ＭＳ Ｐゴシック" charset="0"/>
              </a:defRPr>
            </a:lvl2pPr>
            <a:lvl3pPr marL="1143000" indent="-228600" defTabSz="966788" eaLnBrk="0" hangingPunct="0">
              <a:defRPr sz="2400">
                <a:solidFill>
                  <a:schemeClr val="tx1"/>
                </a:solidFill>
                <a:latin typeface="Arial" charset="0"/>
                <a:ea typeface="ＭＳ Ｐゴシック" charset="0"/>
              </a:defRPr>
            </a:lvl3pPr>
            <a:lvl4pPr marL="1600200" indent="-228600" defTabSz="966788" eaLnBrk="0" hangingPunct="0">
              <a:defRPr sz="2400">
                <a:solidFill>
                  <a:schemeClr val="tx1"/>
                </a:solidFill>
                <a:latin typeface="Arial" charset="0"/>
                <a:ea typeface="ＭＳ Ｐゴシック" charset="0"/>
              </a:defRPr>
            </a:lvl4pPr>
            <a:lvl5pPr marL="2057400" indent="-228600" defTabSz="966788" eaLnBrk="0" hangingPunct="0">
              <a:defRPr sz="2400">
                <a:solidFill>
                  <a:schemeClr val="tx1"/>
                </a:solidFill>
                <a:latin typeface="Arial"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4B89DF0-992F-B84B-8166-E9B1C1BBD354}" type="slidenum">
              <a:rPr lang="el-GR" sz="1400">
                <a:latin typeface="Calibri" charset="0"/>
              </a:rPr>
              <a:pPr eaLnBrk="1" hangingPunct="1"/>
              <a:t>22</a:t>
            </a:fld>
            <a:endParaRPr lang="el-GR" sz="1400">
              <a:latin typeface="Calibri" charset="0"/>
            </a:endParaRPr>
          </a:p>
        </p:txBody>
      </p:sp>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xfrm>
            <a:off x="1279525" y="3475038"/>
            <a:ext cx="7042150" cy="3290887"/>
          </a:xfrm>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atin typeface="Calibri"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sz="2400">
                <a:solidFill>
                  <a:schemeClr val="tx1"/>
                </a:solidFill>
                <a:latin typeface="Arial" charset="0"/>
                <a:ea typeface="ＭＳ Ｐゴシック" charset="0"/>
                <a:cs typeface="ＭＳ Ｐゴシック" charset="0"/>
              </a:defRPr>
            </a:lvl1pPr>
            <a:lvl2pPr marL="742950" indent="-285750" defTabSz="966788" eaLnBrk="0" hangingPunct="0">
              <a:defRPr sz="2400">
                <a:solidFill>
                  <a:schemeClr val="tx1"/>
                </a:solidFill>
                <a:latin typeface="Arial" charset="0"/>
                <a:ea typeface="ＭＳ Ｐゴシック" charset="0"/>
              </a:defRPr>
            </a:lvl2pPr>
            <a:lvl3pPr marL="1143000" indent="-228600" defTabSz="966788" eaLnBrk="0" hangingPunct="0">
              <a:defRPr sz="2400">
                <a:solidFill>
                  <a:schemeClr val="tx1"/>
                </a:solidFill>
                <a:latin typeface="Arial" charset="0"/>
                <a:ea typeface="ＭＳ Ｐゴシック" charset="0"/>
              </a:defRPr>
            </a:lvl3pPr>
            <a:lvl4pPr marL="1600200" indent="-228600" defTabSz="966788" eaLnBrk="0" hangingPunct="0">
              <a:defRPr sz="2400">
                <a:solidFill>
                  <a:schemeClr val="tx1"/>
                </a:solidFill>
                <a:latin typeface="Arial" charset="0"/>
                <a:ea typeface="ＭＳ Ｐゴシック" charset="0"/>
              </a:defRPr>
            </a:lvl4pPr>
            <a:lvl5pPr marL="2057400" indent="-228600" defTabSz="966788" eaLnBrk="0" hangingPunct="0">
              <a:defRPr sz="2400">
                <a:solidFill>
                  <a:schemeClr val="tx1"/>
                </a:solidFill>
                <a:latin typeface="Arial"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F484615-B18B-C443-83D6-B297C246CADE}" type="slidenum">
              <a:rPr lang="el-GR" sz="1400">
                <a:latin typeface="Calibri" charset="0"/>
              </a:rPr>
              <a:pPr eaLnBrk="1" hangingPunct="1"/>
              <a:t>2</a:t>
            </a:fld>
            <a:endParaRPr lang="el-GR" sz="1400">
              <a:latin typeface="Calibri" charset="0"/>
            </a:endParaRPr>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a:xfrm>
            <a:off x="1279525" y="3475038"/>
            <a:ext cx="7042150" cy="3290887"/>
          </a:xfrm>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atin typeface="Calibri"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sz="2400">
                <a:solidFill>
                  <a:schemeClr val="tx1"/>
                </a:solidFill>
                <a:latin typeface="Arial" charset="0"/>
                <a:ea typeface="ＭＳ Ｐゴシック" charset="0"/>
                <a:cs typeface="ＭＳ Ｐゴシック" charset="0"/>
              </a:defRPr>
            </a:lvl1pPr>
            <a:lvl2pPr marL="742950" indent="-285750" defTabSz="966788" eaLnBrk="0" hangingPunct="0">
              <a:defRPr sz="2400">
                <a:solidFill>
                  <a:schemeClr val="tx1"/>
                </a:solidFill>
                <a:latin typeface="Arial" charset="0"/>
                <a:ea typeface="ＭＳ Ｐゴシック" charset="0"/>
              </a:defRPr>
            </a:lvl2pPr>
            <a:lvl3pPr marL="1143000" indent="-228600" defTabSz="966788" eaLnBrk="0" hangingPunct="0">
              <a:defRPr sz="2400">
                <a:solidFill>
                  <a:schemeClr val="tx1"/>
                </a:solidFill>
                <a:latin typeface="Arial" charset="0"/>
                <a:ea typeface="ＭＳ Ｐゴシック" charset="0"/>
              </a:defRPr>
            </a:lvl3pPr>
            <a:lvl4pPr marL="1600200" indent="-228600" defTabSz="966788" eaLnBrk="0" hangingPunct="0">
              <a:defRPr sz="2400">
                <a:solidFill>
                  <a:schemeClr val="tx1"/>
                </a:solidFill>
                <a:latin typeface="Arial" charset="0"/>
                <a:ea typeface="ＭＳ Ｐゴシック" charset="0"/>
              </a:defRPr>
            </a:lvl4pPr>
            <a:lvl5pPr marL="2057400" indent="-228600" defTabSz="966788" eaLnBrk="0" hangingPunct="0">
              <a:defRPr sz="2400">
                <a:solidFill>
                  <a:schemeClr val="tx1"/>
                </a:solidFill>
                <a:latin typeface="Arial"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24D82C9-45B1-904F-9C59-93A94789FE67}" type="slidenum">
              <a:rPr lang="el-GR" sz="1400">
                <a:latin typeface="Calibri" charset="0"/>
              </a:rPr>
              <a:pPr eaLnBrk="1" hangingPunct="1"/>
              <a:t>23</a:t>
            </a:fld>
            <a:endParaRPr lang="el-GR" sz="1400">
              <a:latin typeface="Calibri" charset="0"/>
            </a:endParaRPr>
          </a:p>
        </p:txBody>
      </p:sp>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xfrm>
            <a:off x="1279525" y="3475038"/>
            <a:ext cx="7042150" cy="3290887"/>
          </a:xfrm>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atin typeface="Calibri"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sz="2400">
                <a:solidFill>
                  <a:schemeClr val="tx1"/>
                </a:solidFill>
                <a:latin typeface="Arial" charset="0"/>
                <a:ea typeface="ＭＳ Ｐゴシック" charset="0"/>
                <a:cs typeface="ＭＳ Ｐゴシック" charset="0"/>
              </a:defRPr>
            </a:lvl1pPr>
            <a:lvl2pPr marL="742950" indent="-285750" defTabSz="966788" eaLnBrk="0" hangingPunct="0">
              <a:defRPr sz="2400">
                <a:solidFill>
                  <a:schemeClr val="tx1"/>
                </a:solidFill>
                <a:latin typeface="Arial" charset="0"/>
                <a:ea typeface="ＭＳ Ｐゴシック" charset="0"/>
              </a:defRPr>
            </a:lvl2pPr>
            <a:lvl3pPr marL="1143000" indent="-228600" defTabSz="966788" eaLnBrk="0" hangingPunct="0">
              <a:defRPr sz="2400">
                <a:solidFill>
                  <a:schemeClr val="tx1"/>
                </a:solidFill>
                <a:latin typeface="Arial" charset="0"/>
                <a:ea typeface="ＭＳ Ｐゴシック" charset="0"/>
              </a:defRPr>
            </a:lvl3pPr>
            <a:lvl4pPr marL="1600200" indent="-228600" defTabSz="966788" eaLnBrk="0" hangingPunct="0">
              <a:defRPr sz="2400">
                <a:solidFill>
                  <a:schemeClr val="tx1"/>
                </a:solidFill>
                <a:latin typeface="Arial" charset="0"/>
                <a:ea typeface="ＭＳ Ｐゴシック" charset="0"/>
              </a:defRPr>
            </a:lvl4pPr>
            <a:lvl5pPr marL="2057400" indent="-228600" defTabSz="966788" eaLnBrk="0" hangingPunct="0">
              <a:defRPr sz="2400">
                <a:solidFill>
                  <a:schemeClr val="tx1"/>
                </a:solidFill>
                <a:latin typeface="Arial"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12C140E-2CBE-D24A-BA81-6C839C027FF7}" type="slidenum">
              <a:rPr lang="el-GR" sz="1400">
                <a:latin typeface="Calibri" charset="0"/>
              </a:rPr>
              <a:pPr eaLnBrk="1" hangingPunct="1"/>
              <a:t>24</a:t>
            </a:fld>
            <a:endParaRPr lang="el-GR" sz="1400">
              <a:latin typeface="Calibri" charset="0"/>
            </a:endParaRPr>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xfrm>
            <a:off x="1279525" y="3475038"/>
            <a:ext cx="7042150" cy="3290887"/>
          </a:xfrm>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atin typeface="Calibri"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sz="2400">
                <a:solidFill>
                  <a:schemeClr val="tx1"/>
                </a:solidFill>
                <a:latin typeface="Arial" charset="0"/>
                <a:ea typeface="ＭＳ Ｐゴシック" charset="0"/>
                <a:cs typeface="ＭＳ Ｐゴシック" charset="0"/>
              </a:defRPr>
            </a:lvl1pPr>
            <a:lvl2pPr marL="742950" indent="-285750" defTabSz="966788" eaLnBrk="0" hangingPunct="0">
              <a:defRPr sz="2400">
                <a:solidFill>
                  <a:schemeClr val="tx1"/>
                </a:solidFill>
                <a:latin typeface="Arial" charset="0"/>
                <a:ea typeface="ＭＳ Ｐゴシック" charset="0"/>
              </a:defRPr>
            </a:lvl2pPr>
            <a:lvl3pPr marL="1143000" indent="-228600" defTabSz="966788" eaLnBrk="0" hangingPunct="0">
              <a:defRPr sz="2400">
                <a:solidFill>
                  <a:schemeClr val="tx1"/>
                </a:solidFill>
                <a:latin typeface="Arial" charset="0"/>
                <a:ea typeface="ＭＳ Ｐゴシック" charset="0"/>
              </a:defRPr>
            </a:lvl3pPr>
            <a:lvl4pPr marL="1600200" indent="-228600" defTabSz="966788" eaLnBrk="0" hangingPunct="0">
              <a:defRPr sz="2400">
                <a:solidFill>
                  <a:schemeClr val="tx1"/>
                </a:solidFill>
                <a:latin typeface="Arial" charset="0"/>
                <a:ea typeface="ＭＳ Ｐゴシック" charset="0"/>
              </a:defRPr>
            </a:lvl4pPr>
            <a:lvl5pPr marL="2057400" indent="-228600" defTabSz="966788" eaLnBrk="0" hangingPunct="0">
              <a:defRPr sz="2400">
                <a:solidFill>
                  <a:schemeClr val="tx1"/>
                </a:solidFill>
                <a:latin typeface="Arial"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E806B19-CA06-414D-8785-524C72B67F40}" type="slidenum">
              <a:rPr lang="el-GR" sz="1400">
                <a:latin typeface="Calibri" charset="0"/>
              </a:rPr>
              <a:pPr eaLnBrk="1" hangingPunct="1"/>
              <a:t>25</a:t>
            </a:fld>
            <a:endParaRPr lang="el-GR" sz="1400">
              <a:latin typeface="Calibri" charset="0"/>
            </a:endParaRPr>
          </a:p>
        </p:txBody>
      </p:sp>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a:xfrm>
            <a:off x="1279525" y="3475038"/>
            <a:ext cx="7042150" cy="3290887"/>
          </a:xfrm>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atin typeface="Calibri"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sz="2400">
                <a:solidFill>
                  <a:schemeClr val="tx1"/>
                </a:solidFill>
                <a:latin typeface="Arial" charset="0"/>
                <a:ea typeface="ＭＳ Ｐゴシック" charset="0"/>
                <a:cs typeface="ＭＳ Ｐゴシック" charset="0"/>
              </a:defRPr>
            </a:lvl1pPr>
            <a:lvl2pPr marL="742950" indent="-285750" defTabSz="966788" eaLnBrk="0" hangingPunct="0">
              <a:defRPr sz="2400">
                <a:solidFill>
                  <a:schemeClr val="tx1"/>
                </a:solidFill>
                <a:latin typeface="Arial" charset="0"/>
                <a:ea typeface="ＭＳ Ｐゴシック" charset="0"/>
              </a:defRPr>
            </a:lvl2pPr>
            <a:lvl3pPr marL="1143000" indent="-228600" defTabSz="966788" eaLnBrk="0" hangingPunct="0">
              <a:defRPr sz="2400">
                <a:solidFill>
                  <a:schemeClr val="tx1"/>
                </a:solidFill>
                <a:latin typeface="Arial" charset="0"/>
                <a:ea typeface="ＭＳ Ｐゴシック" charset="0"/>
              </a:defRPr>
            </a:lvl3pPr>
            <a:lvl4pPr marL="1600200" indent="-228600" defTabSz="966788" eaLnBrk="0" hangingPunct="0">
              <a:defRPr sz="2400">
                <a:solidFill>
                  <a:schemeClr val="tx1"/>
                </a:solidFill>
                <a:latin typeface="Arial" charset="0"/>
                <a:ea typeface="ＭＳ Ｐゴシック" charset="0"/>
              </a:defRPr>
            </a:lvl4pPr>
            <a:lvl5pPr marL="2057400" indent="-228600" defTabSz="966788" eaLnBrk="0" hangingPunct="0">
              <a:defRPr sz="2400">
                <a:solidFill>
                  <a:schemeClr val="tx1"/>
                </a:solidFill>
                <a:latin typeface="Arial"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17E33F9-F932-674F-9139-54B194E81B8A}" type="slidenum">
              <a:rPr lang="el-GR" sz="1400">
                <a:latin typeface="Calibri" charset="0"/>
              </a:rPr>
              <a:pPr eaLnBrk="1" hangingPunct="1"/>
              <a:t>26</a:t>
            </a:fld>
            <a:endParaRPr lang="el-GR" sz="1400">
              <a:latin typeface="Calibri" charset="0"/>
            </a:endParaRPr>
          </a:p>
        </p:txBody>
      </p:sp>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a:xfrm>
            <a:off x="1279525" y="3475038"/>
            <a:ext cx="7042150" cy="3290887"/>
          </a:xfrm>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atin typeface="Calibri"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sz="2400">
                <a:solidFill>
                  <a:schemeClr val="tx1"/>
                </a:solidFill>
                <a:latin typeface="Arial" charset="0"/>
                <a:ea typeface="ＭＳ Ｐゴシック" charset="0"/>
                <a:cs typeface="ＭＳ Ｐゴシック" charset="0"/>
              </a:defRPr>
            </a:lvl1pPr>
            <a:lvl2pPr marL="742950" indent="-285750" defTabSz="966788" eaLnBrk="0" hangingPunct="0">
              <a:defRPr sz="2400">
                <a:solidFill>
                  <a:schemeClr val="tx1"/>
                </a:solidFill>
                <a:latin typeface="Arial" charset="0"/>
                <a:ea typeface="ＭＳ Ｐゴシック" charset="0"/>
              </a:defRPr>
            </a:lvl2pPr>
            <a:lvl3pPr marL="1143000" indent="-228600" defTabSz="966788" eaLnBrk="0" hangingPunct="0">
              <a:defRPr sz="2400">
                <a:solidFill>
                  <a:schemeClr val="tx1"/>
                </a:solidFill>
                <a:latin typeface="Arial" charset="0"/>
                <a:ea typeface="ＭＳ Ｐゴシック" charset="0"/>
              </a:defRPr>
            </a:lvl3pPr>
            <a:lvl4pPr marL="1600200" indent="-228600" defTabSz="966788" eaLnBrk="0" hangingPunct="0">
              <a:defRPr sz="2400">
                <a:solidFill>
                  <a:schemeClr val="tx1"/>
                </a:solidFill>
                <a:latin typeface="Arial" charset="0"/>
                <a:ea typeface="ＭＳ Ｐゴシック" charset="0"/>
              </a:defRPr>
            </a:lvl4pPr>
            <a:lvl5pPr marL="2057400" indent="-228600" defTabSz="966788" eaLnBrk="0" hangingPunct="0">
              <a:defRPr sz="2400">
                <a:solidFill>
                  <a:schemeClr val="tx1"/>
                </a:solidFill>
                <a:latin typeface="Arial"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E1158E0-1B1F-0945-A829-C08D852BAE09}" type="slidenum">
              <a:rPr lang="el-GR" sz="1400">
                <a:latin typeface="Calibri" charset="0"/>
              </a:rPr>
              <a:pPr eaLnBrk="1" hangingPunct="1"/>
              <a:t>3</a:t>
            </a:fld>
            <a:endParaRPr lang="el-GR" sz="1400">
              <a:latin typeface="Calibri" charset="0"/>
            </a:endParaRPr>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a:xfrm>
            <a:off x="1279525" y="3475038"/>
            <a:ext cx="7042150" cy="3290887"/>
          </a:xfrm>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atin typeface="Calibri"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sz="2400">
                <a:solidFill>
                  <a:schemeClr val="tx1"/>
                </a:solidFill>
                <a:latin typeface="Arial" charset="0"/>
                <a:ea typeface="ＭＳ Ｐゴシック" charset="0"/>
                <a:cs typeface="ＭＳ Ｐゴシック" charset="0"/>
              </a:defRPr>
            </a:lvl1pPr>
            <a:lvl2pPr marL="742950" indent="-285750" defTabSz="966788" eaLnBrk="0" hangingPunct="0">
              <a:defRPr sz="2400">
                <a:solidFill>
                  <a:schemeClr val="tx1"/>
                </a:solidFill>
                <a:latin typeface="Arial" charset="0"/>
                <a:ea typeface="ＭＳ Ｐゴシック" charset="0"/>
              </a:defRPr>
            </a:lvl2pPr>
            <a:lvl3pPr marL="1143000" indent="-228600" defTabSz="966788" eaLnBrk="0" hangingPunct="0">
              <a:defRPr sz="2400">
                <a:solidFill>
                  <a:schemeClr val="tx1"/>
                </a:solidFill>
                <a:latin typeface="Arial" charset="0"/>
                <a:ea typeface="ＭＳ Ｐゴシック" charset="0"/>
              </a:defRPr>
            </a:lvl3pPr>
            <a:lvl4pPr marL="1600200" indent="-228600" defTabSz="966788" eaLnBrk="0" hangingPunct="0">
              <a:defRPr sz="2400">
                <a:solidFill>
                  <a:schemeClr val="tx1"/>
                </a:solidFill>
                <a:latin typeface="Arial" charset="0"/>
                <a:ea typeface="ＭＳ Ｐゴシック" charset="0"/>
              </a:defRPr>
            </a:lvl4pPr>
            <a:lvl5pPr marL="2057400" indent="-228600" defTabSz="966788" eaLnBrk="0" hangingPunct="0">
              <a:defRPr sz="2400">
                <a:solidFill>
                  <a:schemeClr val="tx1"/>
                </a:solidFill>
                <a:latin typeface="Arial"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EC9E2AF-0485-534B-A11D-184612C42902}" type="slidenum">
              <a:rPr lang="el-GR" sz="1400">
                <a:latin typeface="Calibri" charset="0"/>
              </a:rPr>
              <a:pPr eaLnBrk="1" hangingPunct="1"/>
              <a:t>4</a:t>
            </a:fld>
            <a:endParaRPr lang="el-GR" sz="1400">
              <a:latin typeface="Calibri" charset="0"/>
            </a:endParaRPr>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a:xfrm>
            <a:off x="1279525" y="3475038"/>
            <a:ext cx="7042150" cy="3290887"/>
          </a:xfrm>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atin typeface="Calibri"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sz="2400">
                <a:solidFill>
                  <a:schemeClr val="tx1"/>
                </a:solidFill>
                <a:latin typeface="Arial" charset="0"/>
                <a:ea typeface="ＭＳ Ｐゴシック" charset="0"/>
                <a:cs typeface="ＭＳ Ｐゴシック" charset="0"/>
              </a:defRPr>
            </a:lvl1pPr>
            <a:lvl2pPr marL="742950" indent="-285750" defTabSz="966788" eaLnBrk="0" hangingPunct="0">
              <a:defRPr sz="2400">
                <a:solidFill>
                  <a:schemeClr val="tx1"/>
                </a:solidFill>
                <a:latin typeface="Arial" charset="0"/>
                <a:ea typeface="ＭＳ Ｐゴシック" charset="0"/>
              </a:defRPr>
            </a:lvl2pPr>
            <a:lvl3pPr marL="1143000" indent="-228600" defTabSz="966788" eaLnBrk="0" hangingPunct="0">
              <a:defRPr sz="2400">
                <a:solidFill>
                  <a:schemeClr val="tx1"/>
                </a:solidFill>
                <a:latin typeface="Arial" charset="0"/>
                <a:ea typeface="ＭＳ Ｐゴシック" charset="0"/>
              </a:defRPr>
            </a:lvl3pPr>
            <a:lvl4pPr marL="1600200" indent="-228600" defTabSz="966788" eaLnBrk="0" hangingPunct="0">
              <a:defRPr sz="2400">
                <a:solidFill>
                  <a:schemeClr val="tx1"/>
                </a:solidFill>
                <a:latin typeface="Arial" charset="0"/>
                <a:ea typeface="ＭＳ Ｐゴシック" charset="0"/>
              </a:defRPr>
            </a:lvl4pPr>
            <a:lvl5pPr marL="2057400" indent="-228600" defTabSz="966788" eaLnBrk="0" hangingPunct="0">
              <a:defRPr sz="2400">
                <a:solidFill>
                  <a:schemeClr val="tx1"/>
                </a:solidFill>
                <a:latin typeface="Arial"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7C5BCB9-7803-0C4A-A803-EC714E13D041}" type="slidenum">
              <a:rPr lang="el-GR" sz="1400">
                <a:latin typeface="Calibri" charset="0"/>
              </a:rPr>
              <a:pPr eaLnBrk="1" hangingPunct="1"/>
              <a:t>5</a:t>
            </a:fld>
            <a:endParaRPr lang="el-GR" sz="1400">
              <a:latin typeface="Calibri" charset="0"/>
            </a:endParaRPr>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xfrm>
            <a:off x="1279525" y="3475038"/>
            <a:ext cx="7042150" cy="3290887"/>
          </a:xfrm>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atin typeface="Calibri"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sz="2400">
                <a:solidFill>
                  <a:schemeClr val="tx1"/>
                </a:solidFill>
                <a:latin typeface="Arial" charset="0"/>
                <a:ea typeface="ＭＳ Ｐゴシック" charset="0"/>
                <a:cs typeface="ＭＳ Ｐゴシック" charset="0"/>
              </a:defRPr>
            </a:lvl1pPr>
            <a:lvl2pPr marL="742950" indent="-285750" defTabSz="966788" eaLnBrk="0" hangingPunct="0">
              <a:defRPr sz="2400">
                <a:solidFill>
                  <a:schemeClr val="tx1"/>
                </a:solidFill>
                <a:latin typeface="Arial" charset="0"/>
                <a:ea typeface="ＭＳ Ｐゴシック" charset="0"/>
              </a:defRPr>
            </a:lvl2pPr>
            <a:lvl3pPr marL="1143000" indent="-228600" defTabSz="966788" eaLnBrk="0" hangingPunct="0">
              <a:defRPr sz="2400">
                <a:solidFill>
                  <a:schemeClr val="tx1"/>
                </a:solidFill>
                <a:latin typeface="Arial" charset="0"/>
                <a:ea typeface="ＭＳ Ｐゴシック" charset="0"/>
              </a:defRPr>
            </a:lvl3pPr>
            <a:lvl4pPr marL="1600200" indent="-228600" defTabSz="966788" eaLnBrk="0" hangingPunct="0">
              <a:defRPr sz="2400">
                <a:solidFill>
                  <a:schemeClr val="tx1"/>
                </a:solidFill>
                <a:latin typeface="Arial" charset="0"/>
                <a:ea typeface="ＭＳ Ｐゴシック" charset="0"/>
              </a:defRPr>
            </a:lvl4pPr>
            <a:lvl5pPr marL="2057400" indent="-228600" defTabSz="966788" eaLnBrk="0" hangingPunct="0">
              <a:defRPr sz="2400">
                <a:solidFill>
                  <a:schemeClr val="tx1"/>
                </a:solidFill>
                <a:latin typeface="Arial"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4B887F2-D8A7-3141-BA3B-E36F1CBE517D}" type="slidenum">
              <a:rPr lang="el-GR" sz="1400">
                <a:latin typeface="Calibri" charset="0"/>
              </a:rPr>
              <a:pPr eaLnBrk="1" hangingPunct="1"/>
              <a:t>6</a:t>
            </a:fld>
            <a:endParaRPr lang="el-GR" sz="1400">
              <a:latin typeface="Calibri" charset="0"/>
            </a:endParaRPr>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a:xfrm>
            <a:off x="1279525" y="3475038"/>
            <a:ext cx="7042150" cy="3290887"/>
          </a:xfrm>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atin typeface="Calibri"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sz="2400">
                <a:solidFill>
                  <a:schemeClr val="tx1"/>
                </a:solidFill>
                <a:latin typeface="Arial" charset="0"/>
                <a:ea typeface="ＭＳ Ｐゴシック" charset="0"/>
                <a:cs typeface="ＭＳ Ｐゴシック" charset="0"/>
              </a:defRPr>
            </a:lvl1pPr>
            <a:lvl2pPr marL="742950" indent="-285750" defTabSz="966788" eaLnBrk="0" hangingPunct="0">
              <a:defRPr sz="2400">
                <a:solidFill>
                  <a:schemeClr val="tx1"/>
                </a:solidFill>
                <a:latin typeface="Arial" charset="0"/>
                <a:ea typeface="ＭＳ Ｐゴシック" charset="0"/>
              </a:defRPr>
            </a:lvl2pPr>
            <a:lvl3pPr marL="1143000" indent="-228600" defTabSz="966788" eaLnBrk="0" hangingPunct="0">
              <a:defRPr sz="2400">
                <a:solidFill>
                  <a:schemeClr val="tx1"/>
                </a:solidFill>
                <a:latin typeface="Arial" charset="0"/>
                <a:ea typeface="ＭＳ Ｐゴシック" charset="0"/>
              </a:defRPr>
            </a:lvl3pPr>
            <a:lvl4pPr marL="1600200" indent="-228600" defTabSz="966788" eaLnBrk="0" hangingPunct="0">
              <a:defRPr sz="2400">
                <a:solidFill>
                  <a:schemeClr val="tx1"/>
                </a:solidFill>
                <a:latin typeface="Arial" charset="0"/>
                <a:ea typeface="ＭＳ Ｐゴシック" charset="0"/>
              </a:defRPr>
            </a:lvl4pPr>
            <a:lvl5pPr marL="2057400" indent="-228600" defTabSz="966788" eaLnBrk="0" hangingPunct="0">
              <a:defRPr sz="2400">
                <a:solidFill>
                  <a:schemeClr val="tx1"/>
                </a:solidFill>
                <a:latin typeface="Arial"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BD5A8A0-121A-3A44-85CF-46A222BA0FBA}" type="slidenum">
              <a:rPr lang="el-GR" sz="1400">
                <a:latin typeface="Calibri" charset="0"/>
              </a:rPr>
              <a:pPr eaLnBrk="1" hangingPunct="1"/>
              <a:t>7</a:t>
            </a:fld>
            <a:endParaRPr lang="el-GR" sz="1400">
              <a:latin typeface="Calibri" charset="0"/>
            </a:endParaRPr>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a:xfrm>
            <a:off x="1279525" y="3475038"/>
            <a:ext cx="7042150" cy="3290887"/>
          </a:xfrm>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atin typeface="Calibri"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sz="2400">
                <a:solidFill>
                  <a:schemeClr val="tx1"/>
                </a:solidFill>
                <a:latin typeface="Arial" charset="0"/>
                <a:ea typeface="ＭＳ Ｐゴシック" charset="0"/>
                <a:cs typeface="ＭＳ Ｐゴシック" charset="0"/>
              </a:defRPr>
            </a:lvl1pPr>
            <a:lvl2pPr marL="742950" indent="-285750" defTabSz="966788" eaLnBrk="0" hangingPunct="0">
              <a:defRPr sz="2400">
                <a:solidFill>
                  <a:schemeClr val="tx1"/>
                </a:solidFill>
                <a:latin typeface="Arial" charset="0"/>
                <a:ea typeface="ＭＳ Ｐゴシック" charset="0"/>
              </a:defRPr>
            </a:lvl2pPr>
            <a:lvl3pPr marL="1143000" indent="-228600" defTabSz="966788" eaLnBrk="0" hangingPunct="0">
              <a:defRPr sz="2400">
                <a:solidFill>
                  <a:schemeClr val="tx1"/>
                </a:solidFill>
                <a:latin typeface="Arial" charset="0"/>
                <a:ea typeface="ＭＳ Ｐゴシック" charset="0"/>
              </a:defRPr>
            </a:lvl3pPr>
            <a:lvl4pPr marL="1600200" indent="-228600" defTabSz="966788" eaLnBrk="0" hangingPunct="0">
              <a:defRPr sz="2400">
                <a:solidFill>
                  <a:schemeClr val="tx1"/>
                </a:solidFill>
                <a:latin typeface="Arial" charset="0"/>
                <a:ea typeface="ＭＳ Ｐゴシック" charset="0"/>
              </a:defRPr>
            </a:lvl4pPr>
            <a:lvl5pPr marL="2057400" indent="-228600" defTabSz="966788" eaLnBrk="0" hangingPunct="0">
              <a:defRPr sz="2400">
                <a:solidFill>
                  <a:schemeClr val="tx1"/>
                </a:solidFill>
                <a:latin typeface="Arial"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19C5259-5D7A-EB44-9B61-14C19E5D7A3F}" type="slidenum">
              <a:rPr lang="el-GR" sz="1400">
                <a:latin typeface="Calibri" charset="0"/>
              </a:rPr>
              <a:pPr eaLnBrk="1" hangingPunct="1"/>
              <a:t>8</a:t>
            </a:fld>
            <a:endParaRPr lang="el-GR" sz="1400">
              <a:latin typeface="Calibri" charset="0"/>
            </a:endParaRPr>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a:xfrm>
            <a:off x="1279525" y="3475038"/>
            <a:ext cx="7042150" cy="3290887"/>
          </a:xfrm>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atin typeface="Calibri"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6788" eaLnBrk="0" hangingPunct="0">
              <a:defRPr sz="2400">
                <a:solidFill>
                  <a:schemeClr val="tx1"/>
                </a:solidFill>
                <a:latin typeface="Arial" charset="0"/>
                <a:ea typeface="ＭＳ Ｐゴシック" charset="0"/>
                <a:cs typeface="ＭＳ Ｐゴシック" charset="0"/>
              </a:defRPr>
            </a:lvl1pPr>
            <a:lvl2pPr marL="742950" indent="-285750" defTabSz="966788" eaLnBrk="0" hangingPunct="0">
              <a:defRPr sz="2400">
                <a:solidFill>
                  <a:schemeClr val="tx1"/>
                </a:solidFill>
                <a:latin typeface="Arial" charset="0"/>
                <a:ea typeface="ＭＳ Ｐゴシック" charset="0"/>
              </a:defRPr>
            </a:lvl2pPr>
            <a:lvl3pPr marL="1143000" indent="-228600" defTabSz="966788" eaLnBrk="0" hangingPunct="0">
              <a:defRPr sz="2400">
                <a:solidFill>
                  <a:schemeClr val="tx1"/>
                </a:solidFill>
                <a:latin typeface="Arial" charset="0"/>
                <a:ea typeface="ＭＳ Ｐゴシック" charset="0"/>
              </a:defRPr>
            </a:lvl3pPr>
            <a:lvl4pPr marL="1600200" indent="-228600" defTabSz="966788" eaLnBrk="0" hangingPunct="0">
              <a:defRPr sz="2400">
                <a:solidFill>
                  <a:schemeClr val="tx1"/>
                </a:solidFill>
                <a:latin typeface="Arial" charset="0"/>
                <a:ea typeface="ＭＳ Ｐゴシック" charset="0"/>
              </a:defRPr>
            </a:lvl4pPr>
            <a:lvl5pPr marL="2057400" indent="-228600" defTabSz="966788" eaLnBrk="0" hangingPunct="0">
              <a:defRPr sz="2400">
                <a:solidFill>
                  <a:schemeClr val="tx1"/>
                </a:solidFill>
                <a:latin typeface="Arial" charset="0"/>
                <a:ea typeface="ＭＳ Ｐゴシック" charset="0"/>
              </a:defRPr>
            </a:lvl5pPr>
            <a:lvl6pPr marL="2514600" indent="-228600" defTabSz="966788"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966788"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966788"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96678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A8E69E0-232E-CB42-B876-C5099DF0A488}" type="slidenum">
              <a:rPr lang="el-GR" sz="1400">
                <a:latin typeface="Calibri" charset="0"/>
              </a:rPr>
              <a:pPr eaLnBrk="1" hangingPunct="1"/>
              <a:t>10</a:t>
            </a:fld>
            <a:endParaRPr lang="el-GR" sz="1400">
              <a:latin typeface="Calibri" charset="0"/>
            </a:endParaRPr>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a:xfrm>
            <a:off x="1279525" y="3475038"/>
            <a:ext cx="7042150" cy="3290887"/>
          </a:xfrm>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atin typeface="Calibri"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128" name="Rectangle 8"/>
          <p:cNvSpPr>
            <a:spLocks noGrp="1" noChangeArrowheads="1"/>
          </p:cNvSpPr>
          <p:nvPr>
            <p:ph type="subTitle" idx="1"/>
          </p:nvPr>
        </p:nvSpPr>
        <p:spPr>
          <a:xfrm>
            <a:off x="1692275" y="3789363"/>
            <a:ext cx="6119813" cy="1249362"/>
          </a:xfrm>
        </p:spPr>
        <p:txBody>
          <a:bodyPr anchor="ctr"/>
          <a:lstStyle>
            <a:lvl1pPr marL="0" indent="0" algn="ctr">
              <a:buFont typeface="Wingdings" charset="2"/>
              <a:buNone/>
              <a:defRPr/>
            </a:lvl1pPr>
          </a:lstStyle>
          <a:p>
            <a:r>
              <a:rPr lang="el-GR"/>
              <a:t>Click to edit Master subtitle style</a:t>
            </a:r>
          </a:p>
        </p:txBody>
      </p:sp>
      <p:sp>
        <p:nvSpPr>
          <p:cNvPr id="5132" name="AutoShape 12"/>
          <p:cNvSpPr>
            <a:spLocks noGrp="1" noChangeArrowheads="1"/>
          </p:cNvSpPr>
          <p:nvPr>
            <p:ph type="ctrTitle" sz="quarter"/>
          </p:nvPr>
        </p:nvSpPr>
        <p:spPr>
          <a:xfrm>
            <a:off x="468313" y="990600"/>
            <a:ext cx="8447087" cy="1905000"/>
          </a:xfrm>
          <a:prstGeom prst="roundRect">
            <a:avLst>
              <a:gd name="adj" fmla="val 50000"/>
            </a:avLst>
          </a:prstGeom>
          <a:noFill/>
        </p:spPr>
        <p:txBody>
          <a:bodyPr anchorCtr="0"/>
          <a:lstStyle>
            <a:lvl1pPr>
              <a:defRPr sz="4000"/>
            </a:lvl1pPr>
          </a:lstStyle>
          <a:p>
            <a:r>
              <a:rPr lang="el-GR"/>
              <a:t>Click to edit Master title style</a:t>
            </a:r>
          </a:p>
        </p:txBody>
      </p:sp>
    </p:spTree>
    <p:extLst>
      <p:ext uri="{BB962C8B-B14F-4D97-AF65-F5344CB8AC3E}">
        <p14:creationId xmlns:p14="http://schemas.microsoft.com/office/powerpoint/2010/main" val="29422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821676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260350"/>
            <a:ext cx="2124075" cy="61198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23850" y="260350"/>
            <a:ext cx="6219825" cy="61198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3367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23850" y="260350"/>
            <a:ext cx="8496300" cy="61198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21660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18677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844441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95288" y="1412875"/>
            <a:ext cx="4100512" cy="4967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12875"/>
            <a:ext cx="4100513" cy="4967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60065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94421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598259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838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10338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85094287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AutoShape 9"/>
          <p:cNvSpPr>
            <a:spLocks noGrp="1" noChangeArrowheads="1"/>
          </p:cNvSpPr>
          <p:nvPr>
            <p:ph type="title"/>
          </p:nvPr>
        </p:nvSpPr>
        <p:spPr bwMode="auto">
          <a:xfrm>
            <a:off x="323850" y="260350"/>
            <a:ext cx="8496300" cy="784225"/>
          </a:xfrm>
          <a:prstGeom prst="roundRect">
            <a:avLst>
              <a:gd name="adj" fmla="val 21667"/>
            </a:avLst>
          </a:prstGeom>
          <a:solidFill>
            <a:srgbClr val="E1F4FF"/>
          </a:solidFill>
          <a:ln>
            <a:noFill/>
          </a:ln>
          <a:extLst>
            <a:ext uri="{FAA26D3D-D897-4be2-8F04-BA451C77F1D7}">
              <ma14:placeholderFlag xmlns:ma14="http://schemas.microsoft.com/office/mac/drawingml/2011/main" val="1"/>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ctr" anchorCtr="1" compatLnSpc="1">
            <a:prstTxWarp prst="textNoShape">
              <a:avLst/>
            </a:prstTxWarp>
          </a:bodyPr>
          <a:lstStyle/>
          <a:p>
            <a:pPr lvl="0"/>
            <a:r>
              <a:rPr lang="el-GR"/>
              <a:t>Click to edit Master title style</a:t>
            </a:r>
          </a:p>
        </p:txBody>
      </p:sp>
      <p:sp>
        <p:nvSpPr>
          <p:cNvPr id="1027" name="Rectangle 10"/>
          <p:cNvSpPr>
            <a:spLocks noGrp="1" noChangeArrowheads="1"/>
          </p:cNvSpPr>
          <p:nvPr>
            <p:ph type="body" idx="1"/>
          </p:nvPr>
        </p:nvSpPr>
        <p:spPr bwMode="auto">
          <a:xfrm>
            <a:off x="395288" y="1412875"/>
            <a:ext cx="8353425" cy="4967288"/>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xStyles>
    <p:titleStyle>
      <a:lvl1pPr algn="ctr" rtl="0" eaLnBrk="0" fontAlgn="base" hangingPunct="0">
        <a:lnSpc>
          <a:spcPct val="90000"/>
        </a:lnSpc>
        <a:spcBef>
          <a:spcPct val="0"/>
        </a:spcBef>
        <a:spcAft>
          <a:spcPct val="0"/>
        </a:spcAft>
        <a:defRPr sz="4000" b="1">
          <a:solidFill>
            <a:srgbClr val="000000"/>
          </a:solidFill>
          <a:latin typeface="Calibri"/>
          <a:ea typeface="ＭＳ Ｐゴシック" charset="0"/>
          <a:cs typeface="ＭＳ Ｐゴシック" charset="0"/>
        </a:defRPr>
      </a:lvl1pPr>
      <a:lvl2pPr algn="ctr" rtl="0" eaLnBrk="0" fontAlgn="base" hangingPunct="0">
        <a:lnSpc>
          <a:spcPct val="90000"/>
        </a:lnSpc>
        <a:spcBef>
          <a:spcPct val="0"/>
        </a:spcBef>
        <a:spcAft>
          <a:spcPct val="0"/>
        </a:spcAft>
        <a:defRPr sz="3600" b="1">
          <a:solidFill>
            <a:srgbClr val="000000"/>
          </a:solidFill>
          <a:latin typeface="Calibri" charset="0"/>
          <a:ea typeface="ＭＳ Ｐゴシック" charset="0"/>
          <a:cs typeface="ＭＳ Ｐゴシック" charset="0"/>
        </a:defRPr>
      </a:lvl2pPr>
      <a:lvl3pPr algn="ctr" rtl="0" eaLnBrk="0" fontAlgn="base" hangingPunct="0">
        <a:lnSpc>
          <a:spcPct val="90000"/>
        </a:lnSpc>
        <a:spcBef>
          <a:spcPct val="0"/>
        </a:spcBef>
        <a:spcAft>
          <a:spcPct val="0"/>
        </a:spcAft>
        <a:defRPr sz="3600" b="1">
          <a:solidFill>
            <a:srgbClr val="000000"/>
          </a:solidFill>
          <a:latin typeface="Calibri" charset="0"/>
          <a:ea typeface="ＭＳ Ｐゴシック" charset="0"/>
          <a:cs typeface="ＭＳ Ｐゴシック" charset="0"/>
        </a:defRPr>
      </a:lvl3pPr>
      <a:lvl4pPr algn="ctr" rtl="0" eaLnBrk="0" fontAlgn="base" hangingPunct="0">
        <a:lnSpc>
          <a:spcPct val="90000"/>
        </a:lnSpc>
        <a:spcBef>
          <a:spcPct val="0"/>
        </a:spcBef>
        <a:spcAft>
          <a:spcPct val="0"/>
        </a:spcAft>
        <a:defRPr sz="3600" b="1">
          <a:solidFill>
            <a:srgbClr val="000000"/>
          </a:solidFill>
          <a:latin typeface="Calibri" charset="0"/>
          <a:ea typeface="ＭＳ Ｐゴシック" charset="0"/>
          <a:cs typeface="ＭＳ Ｐゴシック" charset="0"/>
        </a:defRPr>
      </a:lvl4pPr>
      <a:lvl5pPr algn="ctr" rtl="0" eaLnBrk="0" fontAlgn="base" hangingPunct="0">
        <a:lnSpc>
          <a:spcPct val="90000"/>
        </a:lnSpc>
        <a:spcBef>
          <a:spcPct val="0"/>
        </a:spcBef>
        <a:spcAft>
          <a:spcPct val="0"/>
        </a:spcAft>
        <a:defRPr sz="3600" b="1">
          <a:solidFill>
            <a:srgbClr val="000000"/>
          </a:solidFill>
          <a:latin typeface="Calibri" charset="0"/>
          <a:ea typeface="ＭＳ Ｐゴシック" charset="0"/>
          <a:cs typeface="ＭＳ Ｐゴシック" charset="0"/>
        </a:defRPr>
      </a:lvl5pPr>
      <a:lvl6pPr marL="457200" algn="ctr" rtl="0" fontAlgn="base">
        <a:lnSpc>
          <a:spcPct val="90000"/>
        </a:lnSpc>
        <a:spcBef>
          <a:spcPct val="0"/>
        </a:spcBef>
        <a:spcAft>
          <a:spcPct val="0"/>
        </a:spcAft>
        <a:defRPr sz="3600" b="1">
          <a:solidFill>
            <a:srgbClr val="000000"/>
          </a:solidFill>
          <a:latin typeface="Arial" charset="0"/>
        </a:defRPr>
      </a:lvl6pPr>
      <a:lvl7pPr marL="914400" algn="ctr" rtl="0" fontAlgn="base">
        <a:lnSpc>
          <a:spcPct val="90000"/>
        </a:lnSpc>
        <a:spcBef>
          <a:spcPct val="0"/>
        </a:spcBef>
        <a:spcAft>
          <a:spcPct val="0"/>
        </a:spcAft>
        <a:defRPr sz="3600" b="1">
          <a:solidFill>
            <a:srgbClr val="000000"/>
          </a:solidFill>
          <a:latin typeface="Arial" charset="0"/>
        </a:defRPr>
      </a:lvl7pPr>
      <a:lvl8pPr marL="1371600" algn="ctr" rtl="0" fontAlgn="base">
        <a:lnSpc>
          <a:spcPct val="90000"/>
        </a:lnSpc>
        <a:spcBef>
          <a:spcPct val="0"/>
        </a:spcBef>
        <a:spcAft>
          <a:spcPct val="0"/>
        </a:spcAft>
        <a:defRPr sz="3600" b="1">
          <a:solidFill>
            <a:srgbClr val="000000"/>
          </a:solidFill>
          <a:latin typeface="Arial" charset="0"/>
        </a:defRPr>
      </a:lvl8pPr>
      <a:lvl9pPr marL="1828800" algn="ctr" rtl="0" fontAlgn="base">
        <a:lnSpc>
          <a:spcPct val="90000"/>
        </a:lnSpc>
        <a:spcBef>
          <a:spcPct val="0"/>
        </a:spcBef>
        <a:spcAft>
          <a:spcPct val="0"/>
        </a:spcAft>
        <a:defRPr sz="3600" b="1">
          <a:solidFill>
            <a:srgbClr val="000000"/>
          </a:solidFill>
          <a:latin typeface="Arial" charset="0"/>
        </a:defRPr>
      </a:lvl9pPr>
    </p:titleStyle>
    <p:bodyStyle>
      <a:lvl1pPr marL="280988" indent="-280988" algn="l" rtl="0" eaLnBrk="0" fontAlgn="base" hangingPunct="0">
        <a:spcBef>
          <a:spcPct val="20000"/>
        </a:spcBef>
        <a:spcAft>
          <a:spcPct val="0"/>
        </a:spcAft>
        <a:buClr>
          <a:schemeClr val="tx1"/>
        </a:buClr>
        <a:buSzPct val="75000"/>
        <a:buFont typeface="Wingdings" charset="0"/>
        <a:buChar char="l"/>
        <a:defRPr sz="2800">
          <a:solidFill>
            <a:srgbClr val="000000"/>
          </a:solidFill>
          <a:latin typeface="Calibri"/>
          <a:ea typeface="ＭＳ Ｐゴシック" charset="0"/>
          <a:cs typeface="ＭＳ Ｐゴシック" charset="0"/>
        </a:defRPr>
      </a:lvl1pPr>
      <a:lvl2pPr marL="682625" indent="-287338" algn="l" rtl="0" eaLnBrk="0" fontAlgn="base" hangingPunct="0">
        <a:spcBef>
          <a:spcPct val="20000"/>
        </a:spcBef>
        <a:spcAft>
          <a:spcPct val="0"/>
        </a:spcAft>
        <a:buClr>
          <a:schemeClr val="tx1"/>
        </a:buClr>
        <a:buSzPct val="75000"/>
        <a:buChar char="–"/>
        <a:defRPr sz="2400">
          <a:solidFill>
            <a:srgbClr val="000000"/>
          </a:solidFill>
          <a:latin typeface="Calibri"/>
          <a:ea typeface="ＭＳ Ｐゴシック" charset="-128"/>
        </a:defRPr>
      </a:lvl2pPr>
      <a:lvl3pPr marL="1023938" indent="-227013" algn="l" rtl="0" eaLnBrk="0" fontAlgn="base" hangingPunct="0">
        <a:spcBef>
          <a:spcPct val="20000"/>
        </a:spcBef>
        <a:spcAft>
          <a:spcPct val="0"/>
        </a:spcAft>
        <a:buClr>
          <a:schemeClr val="tx1"/>
        </a:buClr>
        <a:buSzPct val="75000"/>
        <a:buFont typeface="Wingdings" charset="0"/>
        <a:buChar char="l"/>
        <a:defRPr sz="2000">
          <a:solidFill>
            <a:srgbClr val="000000"/>
          </a:solidFill>
          <a:latin typeface="Calibri"/>
          <a:ea typeface="ＭＳ Ｐゴシック" charset="-128"/>
        </a:defRPr>
      </a:lvl3pPr>
      <a:lvl4pPr marL="1365250" indent="-227013" algn="l" rtl="0" eaLnBrk="0" fontAlgn="base" hangingPunct="0">
        <a:spcBef>
          <a:spcPct val="20000"/>
        </a:spcBef>
        <a:spcAft>
          <a:spcPct val="0"/>
        </a:spcAft>
        <a:buClr>
          <a:schemeClr val="tx1"/>
        </a:buClr>
        <a:buSzPct val="80000"/>
        <a:buChar char="–"/>
        <a:defRPr>
          <a:solidFill>
            <a:srgbClr val="000000"/>
          </a:solidFill>
          <a:latin typeface="Calibri"/>
          <a:ea typeface="ＭＳ Ｐゴシック" charset="-128"/>
        </a:defRPr>
      </a:lvl4pPr>
      <a:lvl5pPr marL="1706563" indent="-227013" algn="l" rtl="0" eaLnBrk="0" fontAlgn="base" hangingPunct="0">
        <a:spcBef>
          <a:spcPct val="20000"/>
        </a:spcBef>
        <a:spcAft>
          <a:spcPct val="0"/>
        </a:spcAft>
        <a:buClr>
          <a:schemeClr val="tx1"/>
        </a:buClr>
        <a:buSzPct val="65000"/>
        <a:buFont typeface="Wingdings" charset="0"/>
        <a:buChar char="l"/>
        <a:defRPr>
          <a:solidFill>
            <a:srgbClr val="000000"/>
          </a:solidFill>
          <a:latin typeface="Calibri"/>
          <a:ea typeface="ＭＳ Ｐゴシック" charset="-128"/>
        </a:defRPr>
      </a:lvl5pPr>
      <a:lvl6pPr marL="2163763" indent="-227013" algn="l" rtl="0" fontAlgn="base">
        <a:spcBef>
          <a:spcPct val="20000"/>
        </a:spcBef>
        <a:spcAft>
          <a:spcPct val="0"/>
        </a:spcAft>
        <a:buClr>
          <a:schemeClr val="tx1"/>
        </a:buClr>
        <a:buSzPct val="65000"/>
        <a:buFont typeface="Wingdings" charset="2"/>
        <a:buChar char="l"/>
        <a:defRPr>
          <a:solidFill>
            <a:srgbClr val="000000"/>
          </a:solidFill>
          <a:latin typeface="+mn-lt"/>
          <a:ea typeface="ＭＳ Ｐゴシック" charset="-128"/>
        </a:defRPr>
      </a:lvl6pPr>
      <a:lvl7pPr marL="2620963" indent="-227013" algn="l" rtl="0" fontAlgn="base">
        <a:spcBef>
          <a:spcPct val="20000"/>
        </a:spcBef>
        <a:spcAft>
          <a:spcPct val="0"/>
        </a:spcAft>
        <a:buClr>
          <a:schemeClr val="tx1"/>
        </a:buClr>
        <a:buSzPct val="65000"/>
        <a:buFont typeface="Wingdings" charset="2"/>
        <a:buChar char="l"/>
        <a:defRPr>
          <a:solidFill>
            <a:srgbClr val="000000"/>
          </a:solidFill>
          <a:latin typeface="+mn-lt"/>
          <a:ea typeface="ＭＳ Ｐゴシック" charset="-128"/>
        </a:defRPr>
      </a:lvl7pPr>
      <a:lvl8pPr marL="3078163" indent="-227013" algn="l" rtl="0" fontAlgn="base">
        <a:spcBef>
          <a:spcPct val="20000"/>
        </a:spcBef>
        <a:spcAft>
          <a:spcPct val="0"/>
        </a:spcAft>
        <a:buClr>
          <a:schemeClr val="tx1"/>
        </a:buClr>
        <a:buSzPct val="65000"/>
        <a:buFont typeface="Wingdings" charset="2"/>
        <a:buChar char="l"/>
        <a:defRPr>
          <a:solidFill>
            <a:srgbClr val="000000"/>
          </a:solidFill>
          <a:latin typeface="+mn-lt"/>
          <a:ea typeface="ＭＳ Ｐゴシック" charset="-128"/>
        </a:defRPr>
      </a:lvl8pPr>
      <a:lvl9pPr marL="3535363" indent="-227013" algn="l" rtl="0" fontAlgn="base">
        <a:spcBef>
          <a:spcPct val="20000"/>
        </a:spcBef>
        <a:spcAft>
          <a:spcPct val="0"/>
        </a:spcAft>
        <a:buClr>
          <a:schemeClr val="tx1"/>
        </a:buClr>
        <a:buSzPct val="65000"/>
        <a:buFont typeface="Wingdings" charset="2"/>
        <a:buChar char="l"/>
        <a:defRPr>
          <a:solidFill>
            <a:srgbClr val="000000"/>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hyperlink" Target="http://en.wikipedia.org/wiki/Description_logic"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hyperlink" Target="http://www.cs.man.ac.uk/~ezolin/dl/"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hyperlink" Target="http://en.wikipedia.org/wiki/Natural_kind"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3" Type="http://schemas.openxmlformats.org/officeDocument/2006/relationships/hyperlink" Target="https://www.csee.umbc.edu/courses/undergraduate/471/s17/1/resources/whatsInALink.pdf" TargetMode="External"/><Relationship Id="rId4" Type="http://schemas.openxmlformats.org/officeDocument/2006/relationships/hyperlink" Target="http://web.media.mit.edu/~minsky/papers/Frames/frames.html" TargetMode="External"/><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s://en.wikipedia.org/wiki/Description_logic"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AutoShape 2"/>
          <p:cNvSpPr>
            <a:spLocks noGrp="1" noChangeArrowheads="1"/>
          </p:cNvSpPr>
          <p:nvPr>
            <p:ph type="ctrTitle"/>
          </p:nvPr>
        </p:nvSpPr>
        <p:spPr>
          <a:xfrm>
            <a:off x="533400" y="1371600"/>
            <a:ext cx="8280400" cy="4038600"/>
          </a:xfrm>
          <a:noFill/>
          <a:extLst>
            <a:ext uri="{909E8E84-426E-40dd-AFC4-6F175D3DCCD1}">
              <a14:hiddenFill xmlns="" xmlns:a14="http://schemas.microsoft.com/office/drawing/2010/main">
                <a:solidFill>
                  <a:srgbClr val="E1F4FF"/>
                </a:solidFill>
              </a14:hiddenFill>
            </a:ext>
          </a:extLst>
        </p:spPr>
        <p:txBody>
          <a:bodyPr/>
          <a:lstStyle/>
          <a:p>
            <a:pPr eaLnBrk="1" hangingPunct="1"/>
            <a:r>
              <a:rPr lang="en-US" sz="9100">
                <a:latin typeface="Calibri" charset="0"/>
              </a:rPr>
              <a:t>Description Logics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AutoShape 2"/>
          <p:cNvSpPr>
            <a:spLocks noGrp="1" noChangeArrowheads="1"/>
          </p:cNvSpPr>
          <p:nvPr>
            <p:ph type="title"/>
          </p:nvPr>
        </p:nvSpPr>
        <p:spPr/>
        <p:txBody>
          <a:bodyPr/>
          <a:lstStyle/>
          <a:p>
            <a:pPr eaLnBrk="1" hangingPunct="1"/>
            <a:r>
              <a:rPr lang="en-US">
                <a:latin typeface="Calibri" charset="0"/>
              </a:rPr>
              <a:t>Other Constructors</a:t>
            </a:r>
          </a:p>
        </p:txBody>
      </p:sp>
      <p:sp>
        <p:nvSpPr>
          <p:cNvPr id="30722" name="Rectangle 3"/>
          <p:cNvSpPr>
            <a:spLocks noGrp="1" noChangeArrowheads="1"/>
          </p:cNvSpPr>
          <p:nvPr>
            <p:ph type="body" idx="1"/>
          </p:nvPr>
        </p:nvSpPr>
        <p:spPr/>
        <p:txBody>
          <a:bodyPr/>
          <a:lstStyle/>
          <a:p>
            <a:pPr marL="342900" indent="-342900" eaLnBrk="1" hangingPunct="1">
              <a:buFont typeface="Wingdings" charset="0"/>
              <a:buNone/>
              <a:tabLst>
                <a:tab pos="2743200" algn="l"/>
                <a:tab pos="4572000" algn="l"/>
              </a:tabLst>
            </a:pPr>
            <a:r>
              <a:rPr lang="en-US" b="1" dirty="0">
                <a:latin typeface="Calibri" charset="0"/>
              </a:rPr>
              <a:t>Constructor 	Syntax 	Example</a:t>
            </a:r>
            <a:r>
              <a:rPr lang="en-US" dirty="0">
                <a:latin typeface="Calibri" charset="0"/>
              </a:rPr>
              <a:t> </a:t>
            </a:r>
          </a:p>
          <a:p>
            <a:pPr marL="342900" indent="-342900" eaLnBrk="1" hangingPunct="1">
              <a:buFont typeface="Wingdings" charset="0"/>
              <a:buNone/>
              <a:tabLst>
                <a:tab pos="2743200" algn="l"/>
                <a:tab pos="4572000" algn="l"/>
              </a:tabLst>
            </a:pPr>
            <a:endParaRPr lang="en-US" dirty="0">
              <a:latin typeface="Calibri" charset="0"/>
            </a:endParaRPr>
          </a:p>
          <a:p>
            <a:pPr marL="342900" indent="-342900" eaLnBrk="1" hangingPunct="1">
              <a:buFont typeface="Wingdings" charset="0"/>
              <a:buNone/>
              <a:tabLst>
                <a:tab pos="2743200" algn="l"/>
                <a:tab pos="4572000" algn="l"/>
              </a:tabLst>
            </a:pPr>
            <a:r>
              <a:rPr lang="en-US" sz="2400" dirty="0">
                <a:latin typeface="Calibri" charset="0"/>
              </a:rPr>
              <a:t>Number restriction	&gt;= n R	&gt;= 7 </a:t>
            </a:r>
            <a:r>
              <a:rPr lang="en-US" sz="2400" dirty="0" err="1">
                <a:latin typeface="Calibri" charset="0"/>
              </a:rPr>
              <a:t>hasChild</a:t>
            </a:r>
            <a:r>
              <a:rPr lang="en-US" sz="2400" dirty="0">
                <a:latin typeface="Calibri" charset="0"/>
              </a:rPr>
              <a:t> </a:t>
            </a:r>
          </a:p>
          <a:p>
            <a:pPr marL="342900" indent="-342900" eaLnBrk="1" hangingPunct="1">
              <a:buFont typeface="Wingdings" charset="0"/>
              <a:buNone/>
              <a:tabLst>
                <a:tab pos="2743200" algn="l"/>
                <a:tab pos="4572000" algn="l"/>
              </a:tabLst>
            </a:pPr>
            <a:r>
              <a:rPr lang="en-US" sz="2400" dirty="0">
                <a:latin typeface="Calibri" charset="0"/>
              </a:rPr>
              <a:t>		&lt;= n R           </a:t>
            </a:r>
            <a:r>
              <a:rPr lang="en-US" sz="2400" dirty="0" smtClean="0">
                <a:latin typeface="Calibri" charset="0"/>
              </a:rPr>
              <a:t> 	&lt;</a:t>
            </a:r>
            <a:r>
              <a:rPr lang="en-US" sz="2400" dirty="0">
                <a:latin typeface="Calibri" charset="0"/>
              </a:rPr>
              <a:t>= 1 </a:t>
            </a:r>
            <a:r>
              <a:rPr lang="en-US" sz="2400" dirty="0" err="1">
                <a:latin typeface="Calibri" charset="0"/>
              </a:rPr>
              <a:t>hasmother</a:t>
            </a:r>
            <a:endParaRPr lang="en-US" sz="2400" dirty="0">
              <a:latin typeface="Calibri" charset="0"/>
            </a:endParaRPr>
          </a:p>
          <a:p>
            <a:pPr marL="342900" indent="-342900" eaLnBrk="1" hangingPunct="1">
              <a:buFont typeface="Wingdings" charset="0"/>
              <a:buNone/>
              <a:tabLst>
                <a:tab pos="2743200" algn="l"/>
                <a:tab pos="4572000" algn="l"/>
              </a:tabLst>
            </a:pPr>
            <a:r>
              <a:rPr lang="en-US" sz="2400" dirty="0">
                <a:latin typeface="Calibri" charset="0"/>
              </a:rPr>
              <a:t>Inverse role	R-	</a:t>
            </a:r>
            <a:r>
              <a:rPr lang="en-US" sz="2400" dirty="0" err="1">
                <a:latin typeface="Calibri" charset="0"/>
              </a:rPr>
              <a:t>haschild</a:t>
            </a:r>
            <a:r>
              <a:rPr lang="en-US" sz="2400" dirty="0">
                <a:latin typeface="Calibri" charset="0"/>
              </a:rPr>
              <a:t>-</a:t>
            </a:r>
          </a:p>
          <a:p>
            <a:pPr marL="342900" indent="-342900" eaLnBrk="1" hangingPunct="1">
              <a:buFont typeface="Wingdings" charset="0"/>
              <a:buNone/>
              <a:tabLst>
                <a:tab pos="2743200" algn="l"/>
                <a:tab pos="4572000" algn="l"/>
              </a:tabLst>
            </a:pPr>
            <a:r>
              <a:rPr lang="en-US" sz="2400" dirty="0">
                <a:latin typeface="Calibri" charset="0"/>
              </a:rPr>
              <a:t>Transitive role	R*	</a:t>
            </a:r>
            <a:r>
              <a:rPr lang="en-US" sz="2400" dirty="0" err="1">
                <a:latin typeface="Calibri" charset="0"/>
              </a:rPr>
              <a:t>hasChild</a:t>
            </a:r>
            <a:r>
              <a:rPr lang="en-US" sz="2400" dirty="0">
                <a:latin typeface="Calibri" charset="0"/>
              </a:rPr>
              <a:t>*</a:t>
            </a:r>
          </a:p>
          <a:p>
            <a:pPr marL="342900" indent="-342900" eaLnBrk="1" hangingPunct="1">
              <a:buFont typeface="Wingdings" charset="0"/>
              <a:buNone/>
              <a:tabLst>
                <a:tab pos="2743200" algn="l"/>
                <a:tab pos="4572000" algn="l"/>
              </a:tabLst>
            </a:pPr>
            <a:r>
              <a:rPr lang="en-GB" sz="2400" dirty="0">
                <a:latin typeface="Calibri" charset="0"/>
              </a:rPr>
              <a:t>Role composition	R </a:t>
            </a:r>
            <a:r>
              <a:rPr lang="en-GB" sz="2400" dirty="0">
                <a:latin typeface="Georgia" charset="0"/>
                <a:cs typeface="Calibri" charset="0"/>
                <a:sym typeface="Zed" charset="0"/>
              </a:rPr>
              <a:t>◦ </a:t>
            </a:r>
            <a:r>
              <a:rPr lang="en-GB" sz="2400" dirty="0">
                <a:latin typeface="Calibri" charset="0"/>
                <a:cs typeface="Calibri" charset="0"/>
                <a:sym typeface="Zed" charset="0"/>
              </a:rPr>
              <a:t>R	</a:t>
            </a:r>
            <a:r>
              <a:rPr lang="en-GB" sz="2400" dirty="0" err="1">
                <a:latin typeface="Calibri" charset="0"/>
              </a:rPr>
              <a:t>hasParent</a:t>
            </a:r>
            <a:r>
              <a:rPr lang="en-GB" sz="2400" dirty="0">
                <a:latin typeface="Calibri" charset="0"/>
              </a:rPr>
              <a:t> </a:t>
            </a:r>
            <a:r>
              <a:rPr lang="en-GB" sz="2400" dirty="0">
                <a:latin typeface="Georgia" charset="0"/>
                <a:cs typeface="Calibri" charset="0"/>
                <a:sym typeface="Zed" charset="0"/>
              </a:rPr>
              <a:t>◦</a:t>
            </a:r>
            <a:r>
              <a:rPr lang="en-GB" sz="2400" dirty="0">
                <a:latin typeface="Calibri" charset="0"/>
              </a:rPr>
              <a:t> </a:t>
            </a:r>
            <a:r>
              <a:rPr lang="en-GB" sz="2400" dirty="0" err="1">
                <a:latin typeface="Calibri" charset="0"/>
              </a:rPr>
              <a:t>hasBrother</a:t>
            </a:r>
            <a:endParaRPr lang="en-US" sz="2400" dirty="0">
              <a:latin typeface="Calibri" charset="0"/>
            </a:endParaRPr>
          </a:p>
          <a:p>
            <a:pPr marL="342900" indent="-342900" eaLnBrk="1" hangingPunct="1">
              <a:buFont typeface="Wingdings" charset="0"/>
              <a:buNone/>
              <a:tabLst>
                <a:tab pos="2743200" algn="l"/>
                <a:tab pos="4572000" algn="l"/>
              </a:tabLst>
            </a:pPr>
            <a:r>
              <a:rPr lang="en-GB" sz="2400" dirty="0">
                <a:latin typeface="Calibri" charset="0"/>
              </a:rPr>
              <a:t>Qualified # </a:t>
            </a:r>
            <a:r>
              <a:rPr lang="en-GB" sz="2400" dirty="0" err="1">
                <a:latin typeface="Calibri" charset="0"/>
              </a:rPr>
              <a:t>restric</a:t>
            </a:r>
            <a:r>
              <a:rPr lang="en-GB" sz="2400" dirty="0">
                <a:latin typeface="Calibri" charset="0"/>
              </a:rPr>
              <a:t>.	&gt;= n R.C	</a:t>
            </a:r>
            <a:r>
              <a:rPr lang="en-GB" sz="2400" dirty="0">
                <a:latin typeface="Calibri" charset="0"/>
                <a:sym typeface="Zed" charset="0"/>
              </a:rPr>
              <a:t>&gt;= </a:t>
            </a:r>
            <a:r>
              <a:rPr lang="en-GB" sz="2400" dirty="0">
                <a:latin typeface="Calibri" charset="0"/>
              </a:rPr>
              <a:t>2 </a:t>
            </a:r>
            <a:r>
              <a:rPr lang="en-GB" sz="2400" dirty="0" err="1">
                <a:latin typeface="Calibri" charset="0"/>
              </a:rPr>
              <a:t>hasChild.Female</a:t>
            </a:r>
            <a:r>
              <a:rPr lang="en-GB" sz="2400" dirty="0">
                <a:latin typeface="Calibri" charset="0"/>
              </a:rPr>
              <a:t>          </a:t>
            </a:r>
            <a:endParaRPr lang="en-GB" sz="2400" dirty="0">
              <a:latin typeface="Calibri" charset="0"/>
              <a:sym typeface="Zed" charset="0"/>
            </a:endParaRPr>
          </a:p>
          <a:p>
            <a:pPr marL="342900" indent="-342900" eaLnBrk="1" hangingPunct="1">
              <a:buFont typeface="Wingdings" charset="0"/>
              <a:buNone/>
              <a:tabLst>
                <a:tab pos="2743200" algn="l"/>
                <a:tab pos="4572000" algn="l"/>
              </a:tabLst>
            </a:pPr>
            <a:r>
              <a:rPr lang="en-GB" sz="2400" dirty="0">
                <a:latin typeface="Calibri" charset="0"/>
              </a:rPr>
              <a:t>Singleton concepts	{&lt;name&gt;}	{Italy}</a:t>
            </a:r>
          </a:p>
          <a:p>
            <a:pPr marL="342900" indent="-342900" eaLnBrk="1" hangingPunct="1">
              <a:buFont typeface="Wingdings" charset="0"/>
              <a:buNone/>
              <a:tabLst>
                <a:tab pos="2743200" algn="l"/>
                <a:tab pos="4572000" algn="l"/>
              </a:tabLst>
            </a:pPr>
            <a:endParaRPr lang="en-US" sz="2400" dirty="0">
              <a:latin typeface="Calibri"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AutoShape 2"/>
          <p:cNvSpPr>
            <a:spLocks noGrp="1" noChangeArrowheads="1"/>
          </p:cNvSpPr>
          <p:nvPr>
            <p:ph type="title"/>
          </p:nvPr>
        </p:nvSpPr>
        <p:spPr/>
        <p:txBody>
          <a:bodyPr/>
          <a:lstStyle/>
          <a:p>
            <a:pPr eaLnBrk="1" hangingPunct="1"/>
            <a:r>
              <a:rPr lang="en-US">
                <a:latin typeface="Calibri" charset="0"/>
              </a:rPr>
              <a:t>Special names and combinations</a:t>
            </a:r>
          </a:p>
        </p:txBody>
      </p:sp>
      <p:sp>
        <p:nvSpPr>
          <p:cNvPr id="32770" name="Rectangle 3"/>
          <p:cNvSpPr>
            <a:spLocks noGrp="1" noChangeArrowheads="1"/>
          </p:cNvSpPr>
          <p:nvPr>
            <p:ph type="body" idx="1"/>
          </p:nvPr>
        </p:nvSpPr>
        <p:spPr>
          <a:xfrm>
            <a:off x="395288" y="1412875"/>
            <a:ext cx="8497887" cy="5184775"/>
          </a:xfrm>
        </p:spPr>
        <p:txBody>
          <a:bodyPr/>
          <a:lstStyle/>
          <a:p>
            <a:pPr eaLnBrk="1" hangingPunct="1">
              <a:buFont typeface="Wingdings" charset="0"/>
              <a:buNone/>
              <a:defRPr/>
            </a:pPr>
            <a:r>
              <a:rPr lang="en-US" sz="2400" dirty="0"/>
              <a:t>See </a:t>
            </a:r>
            <a:r>
              <a:rPr lang="en-US" sz="2400" dirty="0">
                <a:hlinkClick r:id="rId3"/>
              </a:rPr>
              <a:t>http://en.wikipedia.org/wiki/Description_logic</a:t>
            </a:r>
            <a:endParaRPr lang="en-US" sz="2400" dirty="0"/>
          </a:p>
          <a:p>
            <a:pPr eaLnBrk="1" hangingPunct="1">
              <a:defRPr/>
            </a:pPr>
            <a:r>
              <a:rPr lang="en-US" sz="2400" dirty="0"/>
              <a:t>S = ALC + transitive properties</a:t>
            </a:r>
          </a:p>
          <a:p>
            <a:pPr eaLnBrk="1" hangingPunct="1">
              <a:defRPr/>
            </a:pPr>
            <a:r>
              <a:rPr lang="en-US" sz="2400" dirty="0"/>
              <a:t>H = role hierarchy, e.g., rdfs:subPropertyOf</a:t>
            </a:r>
          </a:p>
          <a:p>
            <a:pPr eaLnBrk="1" hangingPunct="1">
              <a:defRPr/>
            </a:pPr>
            <a:r>
              <a:rPr lang="en-US" sz="2400" dirty="0"/>
              <a:t>O = </a:t>
            </a:r>
            <a:r>
              <a:rPr lang="en-US" sz="2400" dirty="0" err="1"/>
              <a:t>nominals</a:t>
            </a:r>
            <a:r>
              <a:rPr lang="en-US" sz="2400" dirty="0"/>
              <a:t>, e.g., values constrained by enumerated classes, as in </a:t>
            </a:r>
            <a:r>
              <a:rPr lang="en-US" sz="2400" dirty="0" err="1"/>
              <a:t>owl:oneOf</a:t>
            </a:r>
            <a:r>
              <a:rPr lang="en-US" sz="2400" dirty="0"/>
              <a:t> and </a:t>
            </a:r>
            <a:r>
              <a:rPr lang="en-US" sz="2400" dirty="0" err="1"/>
              <a:t>owl:hasValue</a:t>
            </a:r>
            <a:endParaRPr lang="en-US" sz="2400" dirty="0"/>
          </a:p>
          <a:p>
            <a:pPr eaLnBrk="1" hangingPunct="1">
              <a:defRPr/>
            </a:pPr>
            <a:r>
              <a:rPr lang="en-US" sz="2400" dirty="0"/>
              <a:t>I = inverse properties</a:t>
            </a:r>
          </a:p>
          <a:p>
            <a:pPr eaLnBrk="1" hangingPunct="1">
              <a:defRPr/>
            </a:pPr>
            <a:r>
              <a:rPr lang="en-US" sz="2400" dirty="0"/>
              <a:t>N = cardinality restrictions (</a:t>
            </a:r>
            <a:r>
              <a:rPr lang="en-US" sz="2400" dirty="0" err="1"/>
              <a:t>owl:cardinality</a:t>
            </a:r>
            <a:r>
              <a:rPr lang="en-US" sz="2400" dirty="0"/>
              <a:t>, </a:t>
            </a:r>
            <a:r>
              <a:rPr lang="en-US" sz="2400" dirty="0" err="1" smtClean="0"/>
              <a:t>maxCardonality</a:t>
            </a:r>
            <a:r>
              <a:rPr lang="en-US" sz="2400" dirty="0"/>
              <a:t>)</a:t>
            </a:r>
          </a:p>
          <a:p>
            <a:pPr eaLnBrk="1" hangingPunct="1">
              <a:defRPr/>
            </a:pPr>
            <a:r>
              <a:rPr lang="en-US" sz="2400" baseline="30000" dirty="0"/>
              <a:t>(D)</a:t>
            </a:r>
            <a:r>
              <a:rPr lang="en-US" sz="2400" dirty="0"/>
              <a:t> = use of </a:t>
            </a:r>
            <a:r>
              <a:rPr lang="en-US" sz="2400" dirty="0" err="1"/>
              <a:t>datatypes</a:t>
            </a:r>
            <a:r>
              <a:rPr lang="en-US" sz="2400" dirty="0"/>
              <a:t> properties</a:t>
            </a:r>
          </a:p>
          <a:p>
            <a:pPr eaLnBrk="1" hangingPunct="1">
              <a:defRPr/>
            </a:pPr>
            <a:r>
              <a:rPr lang="en-US" sz="2400" dirty="0" smtClean="0"/>
              <a:t>R = complex role axioms (e.g. (</a:t>
            </a:r>
            <a:r>
              <a:rPr lang="en-US" sz="2400" dirty="0" err="1" smtClean="0"/>
              <a:t>ir</a:t>
            </a:r>
            <a:r>
              <a:rPr lang="en-US" sz="2400" dirty="0" smtClean="0"/>
              <a:t>)reflexivity, disjointedness)</a:t>
            </a:r>
          </a:p>
          <a:p>
            <a:pPr eaLnBrk="1" hangingPunct="1">
              <a:defRPr/>
            </a:pPr>
            <a:r>
              <a:rPr lang="en-US" sz="2400" dirty="0" smtClean="0"/>
              <a:t>Q = Qualified cardinality (e.g., at least two female children)</a:t>
            </a:r>
            <a:endParaRPr lang="en-US" sz="2400" dirty="0"/>
          </a:p>
          <a:p>
            <a:pPr marL="0" indent="0" eaLnBrk="1" hangingPunct="1">
              <a:buFont typeface="Wingdings" charset="0"/>
              <a:buNone/>
              <a:defRPr/>
            </a:pPr>
            <a:r>
              <a:rPr lang="en-US" sz="2400" b="1" dirty="0" smtClean="0">
                <a:latin typeface="Wingdings"/>
                <a:ea typeface="Wingdings"/>
                <a:cs typeface="Wingdings"/>
                <a:sym typeface="Wingdings"/>
              </a:rPr>
              <a:t></a:t>
            </a:r>
            <a:r>
              <a:rPr lang="en-US" sz="2400" b="1" dirty="0">
                <a:sym typeface="Wingdings"/>
              </a:rPr>
              <a:t> </a:t>
            </a:r>
            <a:r>
              <a:rPr lang="en-US" sz="2400" b="1" dirty="0" smtClean="0"/>
              <a:t>OWL</a:t>
            </a:r>
            <a:r>
              <a:rPr lang="en-US" sz="2400" b="1" dirty="0"/>
              <a:t>-DL is SHOIN</a:t>
            </a:r>
            <a:r>
              <a:rPr lang="en-US" sz="2400" b="1" baseline="30000" dirty="0"/>
              <a:t>(D)</a:t>
            </a:r>
          </a:p>
          <a:p>
            <a:pPr marL="0" indent="0" eaLnBrk="1" hangingPunct="1">
              <a:buFont typeface="Wingdings" charset="0"/>
              <a:buNone/>
              <a:defRPr/>
            </a:pPr>
            <a:r>
              <a:rPr lang="en-US" sz="2400" b="1" dirty="0" smtClean="0">
                <a:latin typeface="Wingdings"/>
                <a:ea typeface="Wingdings"/>
                <a:cs typeface="Wingdings"/>
                <a:sym typeface="Wingdings"/>
              </a:rPr>
              <a:t></a:t>
            </a:r>
            <a:r>
              <a:rPr lang="en-US" sz="2400" b="1" dirty="0">
                <a:sym typeface="Wingdings"/>
              </a:rPr>
              <a:t> </a:t>
            </a:r>
            <a:r>
              <a:rPr lang="en-US" sz="2400" b="1" dirty="0" smtClean="0">
                <a:sym typeface="Wingdings"/>
              </a:rPr>
              <a:t>O</a:t>
            </a:r>
            <a:r>
              <a:rPr lang="en-US" sz="2400" b="1" dirty="0" smtClean="0"/>
              <a:t>WL </a:t>
            </a:r>
            <a:r>
              <a:rPr lang="en-US" sz="2400" b="1" dirty="0"/>
              <a:t>2 is </a:t>
            </a:r>
            <a:r>
              <a:rPr lang="en-US" sz="2400" b="1" dirty="0" smtClean="0"/>
              <a:t>  SROIQ</a:t>
            </a:r>
            <a:r>
              <a:rPr lang="en-US" sz="2400" b="1" baseline="30000" dirty="0" smtClean="0"/>
              <a:t>(D)</a:t>
            </a:r>
          </a:p>
          <a:p>
            <a:pPr marL="0" indent="0" eaLnBrk="1" hangingPunct="1">
              <a:buFont typeface="Wingdings" charset="0"/>
              <a:buNone/>
              <a:defRPr/>
            </a:pPr>
            <a:endParaRPr lang="en-US" sz="2400" b="1" dirty="0"/>
          </a:p>
        </p:txBody>
      </p:sp>
      <p:sp>
        <p:nvSpPr>
          <p:cNvPr id="34819" name="TextBox 1"/>
          <p:cNvSpPr txBox="1">
            <a:spLocks noChangeArrowheads="1"/>
          </p:cNvSpPr>
          <p:nvPr/>
        </p:nvSpPr>
        <p:spPr bwMode="auto">
          <a:xfrm>
            <a:off x="5003800" y="6092825"/>
            <a:ext cx="2471738"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i="1"/>
              <a:t>Note: R-&gt;H and Q-&gt;N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3" descr="Screen Shot 2012-03-13 at 2.49.36 P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6875" y="-242888"/>
            <a:ext cx="9864725" cy="77295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extBox 5"/>
          <p:cNvSpPr txBox="1"/>
          <p:nvPr/>
        </p:nvSpPr>
        <p:spPr>
          <a:xfrm>
            <a:off x="684213" y="6165850"/>
            <a:ext cx="7127875" cy="584200"/>
          </a:xfrm>
          <a:prstGeom prst="rect">
            <a:avLst/>
          </a:prstGeom>
          <a:solidFill>
            <a:schemeClr val="accent6">
              <a:lumMod val="75000"/>
              <a:alpha val="48000"/>
            </a:schemeClr>
          </a:solidFill>
        </p:spPr>
        <p:txBody>
          <a:bodyPr>
            <a:spAutoFit/>
          </a:bodyPr>
          <a:lstStyle/>
          <a:p>
            <a:pPr algn="ctr">
              <a:defRPr/>
            </a:pPr>
            <a:r>
              <a:rPr lang="en-US" sz="3200" dirty="0">
                <a:solidFill>
                  <a:srgbClr val="FF0000"/>
                </a:solidFill>
                <a:latin typeface="Calibri"/>
                <a:hlinkClick r:id="rId3"/>
              </a:rPr>
              <a:t>http://</a:t>
            </a:r>
            <a:r>
              <a:rPr lang="en-US" sz="3200" dirty="0" err="1">
                <a:solidFill>
                  <a:srgbClr val="FF0000"/>
                </a:solidFill>
                <a:latin typeface="Calibri"/>
                <a:hlinkClick r:id="rId3"/>
              </a:rPr>
              <a:t>www.cs.man.ac.uk</a:t>
            </a:r>
            <a:r>
              <a:rPr lang="en-US" sz="3200" dirty="0">
                <a:solidFill>
                  <a:srgbClr val="FF0000"/>
                </a:solidFill>
                <a:latin typeface="Calibri"/>
                <a:hlinkClick r:id="rId3"/>
              </a:rPr>
              <a:t>/~</a:t>
            </a:r>
            <a:r>
              <a:rPr lang="en-US" sz="3200" dirty="0" err="1">
                <a:solidFill>
                  <a:srgbClr val="FF0000"/>
                </a:solidFill>
                <a:latin typeface="Calibri"/>
                <a:hlinkClick r:id="rId3"/>
              </a:rPr>
              <a:t>ezolin</a:t>
            </a:r>
            <a:r>
              <a:rPr lang="en-US" sz="3200" dirty="0">
                <a:solidFill>
                  <a:srgbClr val="FF0000"/>
                </a:solidFill>
                <a:latin typeface="Calibri"/>
                <a:hlinkClick r:id="rId3"/>
              </a:rPr>
              <a:t>/dl/</a:t>
            </a:r>
            <a:endParaRPr lang="en-US" sz="3200" dirty="0">
              <a:solidFill>
                <a:srgbClr val="FF0000"/>
              </a:solidFill>
              <a:latin typeface="Calibri"/>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AutoShape 2"/>
          <p:cNvSpPr>
            <a:spLocks noGrp="1" noChangeArrowheads="1"/>
          </p:cNvSpPr>
          <p:nvPr>
            <p:ph type="title"/>
          </p:nvPr>
        </p:nvSpPr>
        <p:spPr/>
        <p:txBody>
          <a:bodyPr/>
          <a:lstStyle/>
          <a:p>
            <a:pPr eaLnBrk="1" hangingPunct="1"/>
            <a:r>
              <a:rPr lang="en-US">
                <a:latin typeface="Calibri" charset="0"/>
              </a:rPr>
              <a:t>OWL as a DL </a:t>
            </a:r>
            <a:endParaRPr lang="en-US" baseline="30000">
              <a:latin typeface="Calibri" charset="0"/>
            </a:endParaRPr>
          </a:p>
        </p:txBody>
      </p:sp>
      <p:sp>
        <p:nvSpPr>
          <p:cNvPr id="37890" name="Rectangle 3"/>
          <p:cNvSpPr>
            <a:spLocks noGrp="1" noChangeArrowheads="1"/>
          </p:cNvSpPr>
          <p:nvPr>
            <p:ph type="body" idx="1"/>
          </p:nvPr>
        </p:nvSpPr>
        <p:spPr/>
        <p:txBody>
          <a:bodyPr/>
          <a:lstStyle/>
          <a:p>
            <a:pPr eaLnBrk="1" hangingPunct="1"/>
            <a:r>
              <a:rPr lang="en-US" sz="3200">
                <a:latin typeface="Calibri" charset="0"/>
              </a:rPr>
              <a:t>OWL-DL is SHOIN</a:t>
            </a:r>
            <a:r>
              <a:rPr lang="en-US" sz="3200" baseline="30000">
                <a:latin typeface="Calibri" charset="0"/>
              </a:rPr>
              <a:t>(D)</a:t>
            </a:r>
          </a:p>
          <a:p>
            <a:pPr eaLnBrk="1" hangingPunct="1"/>
            <a:r>
              <a:rPr lang="en-US" sz="3200">
                <a:latin typeface="Calibri" charset="0"/>
              </a:rPr>
              <a:t>We can think of OWL as having three kinds of statements</a:t>
            </a:r>
          </a:p>
          <a:p>
            <a:pPr eaLnBrk="1" hangingPunct="1"/>
            <a:r>
              <a:rPr lang="en-US" sz="3200">
                <a:latin typeface="Calibri" charset="0"/>
              </a:rPr>
              <a:t>Ways to specify classes </a:t>
            </a:r>
          </a:p>
          <a:p>
            <a:pPr lvl="1" eaLnBrk="1" hangingPunct="1"/>
            <a:r>
              <a:rPr lang="en-US" sz="2800">
                <a:latin typeface="Calibri" charset="0"/>
                <a:ea typeface="ＭＳ Ｐゴシック" charset="0"/>
              </a:rPr>
              <a:t>the intersection of humans and males</a:t>
            </a:r>
          </a:p>
          <a:p>
            <a:pPr eaLnBrk="1" hangingPunct="1"/>
            <a:r>
              <a:rPr lang="en-US" sz="3200">
                <a:latin typeface="Calibri" charset="0"/>
              </a:rPr>
              <a:t>Ways to state axioms about those classes</a:t>
            </a:r>
          </a:p>
          <a:p>
            <a:pPr lvl="1" eaLnBrk="1" hangingPunct="1"/>
            <a:r>
              <a:rPr lang="en-US" sz="2800">
                <a:latin typeface="Calibri" charset="0"/>
                <a:ea typeface="ＭＳ Ｐゴシック" charset="0"/>
              </a:rPr>
              <a:t>Humans are a subclass of apes</a:t>
            </a:r>
          </a:p>
          <a:p>
            <a:pPr eaLnBrk="1" hangingPunct="1"/>
            <a:r>
              <a:rPr lang="en-US" sz="3200">
                <a:latin typeface="Calibri" charset="0"/>
              </a:rPr>
              <a:t>Ways to talk about individuals</a:t>
            </a:r>
          </a:p>
          <a:p>
            <a:pPr lvl="1" eaLnBrk="1" hangingPunct="1"/>
            <a:r>
              <a:rPr lang="en-US" sz="2800">
                <a:latin typeface="Calibri" charset="0"/>
                <a:ea typeface="ＭＳ Ｐゴシック" charset="0"/>
              </a:rPr>
              <a:t>John is a human, john is a male, john has a child mary</a:t>
            </a:r>
          </a:p>
          <a:p>
            <a:pPr eaLnBrk="1" hangingPunct="1"/>
            <a:endParaRPr lang="en-US" sz="3200">
              <a:latin typeface="Calibri"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AutoShape 2"/>
          <p:cNvSpPr>
            <a:spLocks noGrp="1" noChangeArrowheads="1"/>
          </p:cNvSpPr>
          <p:nvPr>
            <p:ph type="title"/>
          </p:nvPr>
        </p:nvSpPr>
        <p:spPr/>
        <p:txBody>
          <a:bodyPr/>
          <a:lstStyle/>
          <a:p>
            <a:pPr eaLnBrk="1" hangingPunct="1"/>
            <a:r>
              <a:rPr lang="en-US">
                <a:latin typeface="Calibri" charset="0"/>
              </a:rPr>
              <a:t>Subsumption: </a:t>
            </a:r>
            <a:r>
              <a:rPr lang="en-US" i="1">
                <a:latin typeface="Calibri" charset="0"/>
                <a:sym typeface="Symbol" charset="0"/>
              </a:rPr>
              <a:t>D  C ?</a:t>
            </a:r>
          </a:p>
        </p:txBody>
      </p:sp>
      <p:sp>
        <p:nvSpPr>
          <p:cNvPr id="38914" name="Rectangle 3"/>
          <p:cNvSpPr>
            <a:spLocks noGrp="1" noChangeArrowheads="1"/>
          </p:cNvSpPr>
          <p:nvPr>
            <p:ph type="body" idx="1"/>
          </p:nvPr>
        </p:nvSpPr>
        <p:spPr>
          <a:xfrm>
            <a:off x="395288" y="1412875"/>
            <a:ext cx="8569200" cy="4967288"/>
          </a:xfrm>
        </p:spPr>
        <p:txBody>
          <a:bodyPr/>
          <a:lstStyle/>
          <a:p>
            <a:pPr marL="342900" indent="-342900" eaLnBrk="1" hangingPunct="1">
              <a:defRPr/>
            </a:pPr>
            <a:r>
              <a:rPr lang="en-US" dirty="0"/>
              <a:t>Concept C subsumes D </a:t>
            </a:r>
            <a:r>
              <a:rPr lang="en-US" dirty="0" err="1"/>
              <a:t>iff</a:t>
            </a:r>
            <a:r>
              <a:rPr lang="en-US" dirty="0"/>
              <a:t> on every interpretation </a:t>
            </a:r>
            <a:r>
              <a:rPr lang="en-US" i="1" dirty="0"/>
              <a:t>I</a:t>
            </a:r>
            <a:r>
              <a:rPr lang="en-US" dirty="0"/>
              <a:t> </a:t>
            </a:r>
          </a:p>
          <a:p>
            <a:pPr marL="457200" lvl="1" indent="0" eaLnBrk="1" hangingPunct="1">
              <a:buNone/>
              <a:defRPr/>
            </a:pPr>
            <a:r>
              <a:rPr lang="en-US" sz="2800" i="1" dirty="0">
                <a:ea typeface="ＭＳ Ｐゴシック" charset="0"/>
              </a:rPr>
              <a:t>I(D) </a:t>
            </a:r>
            <a:r>
              <a:rPr lang="en-US" sz="2800" i="1" dirty="0">
                <a:ea typeface="ＭＳ Ｐゴシック" charset="0"/>
                <a:sym typeface="Symbol" charset="0"/>
              </a:rPr>
              <a:t></a:t>
            </a:r>
            <a:r>
              <a:rPr lang="en-US" sz="2800" i="1" dirty="0">
                <a:ea typeface="ＭＳ Ｐゴシック" charset="0"/>
              </a:rPr>
              <a:t> I(C)</a:t>
            </a:r>
          </a:p>
          <a:p>
            <a:pPr marL="342900" indent="-342900" eaLnBrk="1" hangingPunct="1">
              <a:defRPr/>
            </a:pPr>
            <a:r>
              <a:rPr lang="en-US" dirty="0"/>
              <a:t>This means the same as </a:t>
            </a:r>
            <a:r>
              <a:rPr lang="en-US" dirty="0" smtClean="0">
                <a:sym typeface="Symbol" charset="0"/>
              </a:rPr>
              <a:t></a:t>
            </a:r>
            <a:r>
              <a:rPr lang="en-US" dirty="0">
                <a:sym typeface="Symbol" charset="0"/>
              </a:rPr>
              <a:t>(x)(D(x) </a:t>
            </a:r>
            <a:r>
              <a:rPr lang="en-US" dirty="0">
                <a:sym typeface="Wingdings" charset="0"/>
              </a:rPr>
              <a:t> C(x)) </a:t>
            </a:r>
            <a:r>
              <a:rPr lang="en-US" dirty="0" smtClean="0">
                <a:sym typeface="Wingdings" charset="0"/>
              </a:rPr>
              <a:t> </a:t>
            </a:r>
            <a:r>
              <a:rPr lang="en-US" dirty="0" smtClean="0"/>
              <a:t>for </a:t>
            </a:r>
            <a:r>
              <a:rPr lang="en-US" dirty="0"/>
              <a:t>complex statements D &amp; </a:t>
            </a:r>
            <a:r>
              <a:rPr lang="en-US" dirty="0" smtClean="0"/>
              <a:t>C</a:t>
            </a:r>
            <a:endParaRPr lang="en-US" dirty="0">
              <a:sym typeface="Wingdings" charset="0"/>
            </a:endParaRPr>
          </a:p>
          <a:p>
            <a:pPr marL="342900" indent="-342900" eaLnBrk="1" hangingPunct="1">
              <a:defRPr/>
            </a:pPr>
            <a:r>
              <a:rPr lang="en-US" dirty="0"/>
              <a:t>Determining whether one concept </a:t>
            </a:r>
            <a:r>
              <a:rPr lang="en-US" i="1" dirty="0"/>
              <a:t>logically</a:t>
            </a:r>
            <a:r>
              <a:rPr lang="en-US" dirty="0"/>
              <a:t> contains another is called the </a:t>
            </a:r>
            <a:r>
              <a:rPr lang="en-US" i="1" dirty="0"/>
              <a:t>subsumption problem.</a:t>
            </a:r>
            <a:endParaRPr lang="en-US" sz="3200" dirty="0"/>
          </a:p>
          <a:p>
            <a:pPr marL="342900" indent="-342900" eaLnBrk="1" hangingPunct="1">
              <a:defRPr/>
            </a:pPr>
            <a:r>
              <a:rPr lang="en-US" sz="3200" dirty="0"/>
              <a:t>Subsumption is </a:t>
            </a:r>
            <a:r>
              <a:rPr lang="en-US" sz="3200" b="1" dirty="0" err="1"/>
              <a:t>undecidable</a:t>
            </a:r>
            <a:r>
              <a:rPr lang="en-US" sz="3200" dirty="0"/>
              <a:t> for reasonably expressive </a:t>
            </a:r>
            <a:r>
              <a:rPr lang="en-US" sz="3200" dirty="0" smtClean="0"/>
              <a:t>languages</a:t>
            </a:r>
          </a:p>
          <a:p>
            <a:pPr marL="744537" lvl="1" indent="-342900" eaLnBrk="1" hangingPunct="1">
              <a:defRPr/>
            </a:pPr>
            <a:r>
              <a:rPr lang="en-US" sz="2800" dirty="0" smtClean="0"/>
              <a:t>e.g.; for FOL: does one FOL sentence imply another</a:t>
            </a:r>
            <a:endParaRPr lang="en-US" sz="2800" dirty="0"/>
          </a:p>
          <a:p>
            <a:pPr marL="342900" indent="-342900" eaLnBrk="1" hangingPunct="1">
              <a:defRPr/>
            </a:pPr>
            <a:r>
              <a:rPr lang="en-US" sz="3200" dirty="0"/>
              <a:t>and non-polynomial for fairly restricted ones</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914" name="Rectangle 2"/>
          <p:cNvSpPr>
            <a:spLocks noChangeArrowheads="1"/>
          </p:cNvSpPr>
          <p:nvPr/>
        </p:nvSpPr>
        <p:spPr bwMode="auto">
          <a:xfrm>
            <a:off x="244475" y="1412875"/>
            <a:ext cx="8791575" cy="4725653"/>
          </a:xfrm>
          <a:prstGeom prst="rect">
            <a:avLst/>
          </a:prstGeom>
          <a:noFill/>
          <a:ln w="9525">
            <a:noFill/>
            <a:miter lim="800000"/>
            <a:headEnd/>
            <a:tailEnd/>
          </a:ln>
          <a:effectLst/>
        </p:spPr>
        <p:txBody>
          <a:bodyPr>
            <a:spAutoFit/>
          </a:bodyPr>
          <a:lstStyle/>
          <a:p>
            <a:pPr>
              <a:tabLst>
                <a:tab pos="3025775" algn="l"/>
                <a:tab pos="4854575" algn="l"/>
              </a:tabLst>
              <a:defRPr/>
            </a:pPr>
            <a:r>
              <a:rPr lang="en-US" sz="3200" dirty="0">
                <a:solidFill>
                  <a:srgbClr val="000000"/>
                </a:solidFill>
                <a:latin typeface="Calibri"/>
              </a:rPr>
              <a:t>These problems can be reduced to subsumption (for languages with negation) and to the satisfiability </a:t>
            </a:r>
            <a:r>
              <a:rPr lang="en-US" sz="3200" dirty="0" smtClean="0">
                <a:solidFill>
                  <a:srgbClr val="000000"/>
                </a:solidFill>
                <a:latin typeface="Calibri"/>
              </a:rPr>
              <a:t>problem</a:t>
            </a:r>
            <a:r>
              <a:rPr lang="en-US" sz="3200" dirty="0" smtClean="0">
                <a:latin typeface="Calibri"/>
              </a:rPr>
              <a:t> </a:t>
            </a:r>
            <a:endParaRPr lang="en-US" sz="3200" dirty="0">
              <a:latin typeface="Calibri"/>
            </a:endParaRPr>
          </a:p>
          <a:p>
            <a:pPr marL="347663" indent="-234950">
              <a:lnSpc>
                <a:spcPct val="150000"/>
              </a:lnSpc>
              <a:buFont typeface="Arial"/>
              <a:buChar char="•"/>
              <a:tabLst>
                <a:tab pos="3025775" algn="l"/>
                <a:tab pos="4854575" algn="l"/>
              </a:tabLst>
              <a:defRPr/>
            </a:pPr>
            <a:r>
              <a:rPr lang="en-US" sz="2300" b="1" dirty="0">
                <a:solidFill>
                  <a:srgbClr val="000000"/>
                </a:solidFill>
                <a:latin typeface="Tahoma" charset="0"/>
              </a:rPr>
              <a:t>Concept satisfiability</a:t>
            </a:r>
            <a:r>
              <a:rPr lang="en-US" sz="2300" dirty="0">
                <a:latin typeface="Tahoma" charset="0"/>
              </a:rPr>
              <a:t> is C (necessarily) empty?</a:t>
            </a:r>
          </a:p>
          <a:p>
            <a:pPr marL="347663" indent="-234950" eaLnBrk="0" hangingPunct="0">
              <a:lnSpc>
                <a:spcPct val="150000"/>
              </a:lnSpc>
              <a:buFont typeface="Arial"/>
              <a:buChar char="•"/>
              <a:tabLst>
                <a:tab pos="3025775" algn="l"/>
                <a:tab pos="4854575" algn="l"/>
              </a:tabLst>
              <a:defRPr/>
            </a:pPr>
            <a:r>
              <a:rPr lang="en-US" sz="2300" b="1" dirty="0">
                <a:solidFill>
                  <a:srgbClr val="000000"/>
                </a:solidFill>
                <a:latin typeface="Tahoma" charset="0"/>
              </a:rPr>
              <a:t>Instance Checking     </a:t>
            </a:r>
            <a:r>
              <a:rPr lang="en-US" sz="2300" dirty="0">
                <a:latin typeface="Tahoma" charset="0"/>
              </a:rPr>
              <a:t>Father(john)?</a:t>
            </a:r>
          </a:p>
          <a:p>
            <a:pPr marL="347663" indent="-234950" eaLnBrk="0" hangingPunct="0">
              <a:lnSpc>
                <a:spcPct val="150000"/>
              </a:lnSpc>
              <a:buFont typeface="Arial"/>
              <a:buChar char="•"/>
              <a:tabLst>
                <a:tab pos="3025775" algn="l"/>
                <a:tab pos="4854575" algn="l"/>
              </a:tabLst>
              <a:defRPr/>
            </a:pPr>
            <a:r>
              <a:rPr lang="en-US" sz="2300" b="1" dirty="0">
                <a:solidFill>
                  <a:srgbClr val="000000"/>
                </a:solidFill>
                <a:latin typeface="Tahoma" charset="0"/>
              </a:rPr>
              <a:t>Equivalence	</a:t>
            </a:r>
            <a:r>
              <a:rPr lang="en-US" sz="2300" dirty="0" err="1">
                <a:latin typeface="Tahoma" charset="0"/>
              </a:rPr>
              <a:t>CreatureWithHeart</a:t>
            </a:r>
            <a:r>
              <a:rPr lang="en-US" sz="2300" dirty="0">
                <a:latin typeface="Tahoma" charset="0"/>
              </a:rPr>
              <a:t> </a:t>
            </a:r>
            <a:r>
              <a:rPr lang="en-US" sz="2300" dirty="0">
                <a:effectLst>
                  <a:outerShdw blurRad="38100" dist="38100" dir="2700000" algn="tl">
                    <a:srgbClr val="DDDDDD"/>
                  </a:outerShdw>
                </a:effectLst>
                <a:latin typeface="Tahoma" charset="0"/>
              </a:rPr>
              <a:t>≡ </a:t>
            </a:r>
            <a:r>
              <a:rPr lang="en-US" sz="2300" dirty="0" err="1">
                <a:latin typeface="Tahoma" charset="0"/>
              </a:rPr>
              <a:t>CreatureWithKidney</a:t>
            </a:r>
            <a:endParaRPr lang="en-US" sz="2300" dirty="0">
              <a:latin typeface="Tahoma" charset="0"/>
            </a:endParaRPr>
          </a:p>
          <a:p>
            <a:pPr marL="347663" indent="-234950" eaLnBrk="0" hangingPunct="0">
              <a:lnSpc>
                <a:spcPct val="150000"/>
              </a:lnSpc>
              <a:buFont typeface="Arial"/>
              <a:buChar char="•"/>
              <a:tabLst>
                <a:tab pos="3025775" algn="l"/>
                <a:tab pos="4854575" algn="l"/>
              </a:tabLst>
              <a:defRPr/>
            </a:pPr>
            <a:r>
              <a:rPr lang="en-US" sz="2300" b="1" dirty="0" err="1">
                <a:solidFill>
                  <a:srgbClr val="000000"/>
                </a:solidFill>
                <a:latin typeface="Tahoma" charset="0"/>
              </a:rPr>
              <a:t>Disjointness</a:t>
            </a:r>
            <a:r>
              <a:rPr lang="en-US" sz="2300" b="1" dirty="0">
                <a:solidFill>
                  <a:srgbClr val="000000"/>
                </a:solidFill>
                <a:latin typeface="Tahoma" charset="0"/>
              </a:rPr>
              <a:t>	</a:t>
            </a:r>
            <a:r>
              <a:rPr lang="en-US" sz="2300" dirty="0">
                <a:latin typeface="Tahoma" charset="0"/>
              </a:rPr>
              <a:t> C </a:t>
            </a:r>
            <a:r>
              <a:rPr lang="en-US" sz="2300" dirty="0">
                <a:effectLst>
                  <a:outerShdw blurRad="38100" dist="38100" dir="2700000" algn="tl">
                    <a:srgbClr val="DDDDDD"/>
                  </a:outerShdw>
                </a:effectLst>
                <a:latin typeface="Tahoma" charset="0"/>
              </a:rPr>
              <a:t>∏ D</a:t>
            </a:r>
            <a:endParaRPr lang="en-US" sz="2300" dirty="0">
              <a:latin typeface="Tahoma" charset="0"/>
            </a:endParaRPr>
          </a:p>
          <a:p>
            <a:pPr marL="347663" indent="-234950" eaLnBrk="0" hangingPunct="0">
              <a:lnSpc>
                <a:spcPct val="150000"/>
              </a:lnSpc>
              <a:buFont typeface="Arial"/>
              <a:buChar char="•"/>
              <a:tabLst>
                <a:tab pos="3025775" algn="l"/>
                <a:tab pos="4854575" algn="l"/>
              </a:tabLst>
              <a:defRPr/>
            </a:pPr>
            <a:r>
              <a:rPr lang="en-US" sz="2300" b="1" dirty="0">
                <a:solidFill>
                  <a:srgbClr val="000000"/>
                </a:solidFill>
                <a:latin typeface="Tahoma" charset="0"/>
              </a:rPr>
              <a:t>Retrieval</a:t>
            </a:r>
            <a:r>
              <a:rPr lang="en-US" sz="2300" dirty="0">
                <a:solidFill>
                  <a:srgbClr val="FF0000"/>
                </a:solidFill>
                <a:latin typeface="Tahoma" charset="0"/>
              </a:rPr>
              <a:t>	</a:t>
            </a:r>
            <a:r>
              <a:rPr lang="en-US" sz="2300" dirty="0">
                <a:latin typeface="Tahoma" charset="0"/>
              </a:rPr>
              <a:t>Father(X)?  X = {john, </a:t>
            </a:r>
            <a:r>
              <a:rPr lang="en-US" sz="2300" dirty="0" err="1">
                <a:latin typeface="Tahoma" charset="0"/>
              </a:rPr>
              <a:t>robert</a:t>
            </a:r>
            <a:r>
              <a:rPr lang="en-US" sz="2300" dirty="0">
                <a:latin typeface="Tahoma" charset="0"/>
              </a:rPr>
              <a:t>} </a:t>
            </a:r>
          </a:p>
          <a:p>
            <a:pPr marL="347663" indent="-234950" eaLnBrk="0" hangingPunct="0">
              <a:lnSpc>
                <a:spcPct val="150000"/>
              </a:lnSpc>
              <a:buFont typeface="Arial"/>
              <a:buChar char="•"/>
              <a:tabLst>
                <a:tab pos="3025775" algn="l"/>
                <a:tab pos="4854575" algn="l"/>
              </a:tabLst>
              <a:defRPr/>
            </a:pPr>
            <a:r>
              <a:rPr lang="en-US" sz="2300" b="1" dirty="0">
                <a:solidFill>
                  <a:srgbClr val="000000"/>
                </a:solidFill>
                <a:latin typeface="Tahoma" charset="0"/>
              </a:rPr>
              <a:t>Realization</a:t>
            </a:r>
            <a:r>
              <a:rPr lang="en-US" sz="2300" dirty="0">
                <a:solidFill>
                  <a:srgbClr val="99FF66"/>
                </a:solidFill>
                <a:latin typeface="Tahoma" charset="0"/>
              </a:rPr>
              <a:t>	</a:t>
            </a:r>
            <a:r>
              <a:rPr lang="en-US" sz="2300" dirty="0">
                <a:latin typeface="Tahoma" charset="0"/>
              </a:rPr>
              <a:t>X(john)?     X = {Father}</a:t>
            </a:r>
          </a:p>
        </p:txBody>
      </p:sp>
      <p:sp>
        <p:nvSpPr>
          <p:cNvPr id="43010" name="Rectangle 3"/>
          <p:cNvSpPr>
            <a:spLocks noGrp="1" noChangeArrowheads="1"/>
          </p:cNvSpPr>
          <p:nvPr>
            <p:ph type="title"/>
          </p:nvPr>
        </p:nvSpPr>
        <p:spPr>
          <a:prstGeom prst="rect">
            <a:avLst/>
          </a:prstGeom>
          <a:noFill/>
          <a:extLst>
            <a:ext uri="{909E8E84-426E-40dd-AFC4-6F175D3DCCD1}">
              <a14:hiddenFill xmlns="" xmlns:a14="http://schemas.microsoft.com/office/drawing/2010/main">
                <a:solidFill>
                  <a:srgbClr val="E1F4FF"/>
                </a:solidFill>
              </a14:hiddenFill>
            </a:ext>
          </a:extLst>
        </p:spPr>
        <p:txBody>
          <a:bodyPr anchorCtr="0"/>
          <a:lstStyle/>
          <a:p>
            <a:pPr eaLnBrk="1" hangingPunct="1"/>
            <a:r>
              <a:rPr lang="en-US">
                <a:latin typeface="Calibri" charset="0"/>
              </a:rPr>
              <a:t>Other reasoning problems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AutoShape 2"/>
          <p:cNvSpPr>
            <a:spLocks noGrp="1" noChangeArrowheads="1"/>
          </p:cNvSpPr>
          <p:nvPr>
            <p:ph type="title"/>
          </p:nvPr>
        </p:nvSpPr>
        <p:spPr>
          <a:noFill/>
          <a:extLst>
            <a:ext uri="{909E8E84-426E-40dd-AFC4-6F175D3DCCD1}">
              <a14:hiddenFill xmlns="" xmlns:a14="http://schemas.microsoft.com/office/drawing/2010/main">
                <a:solidFill>
                  <a:srgbClr val="E1F4FF"/>
                </a:solidFill>
              </a14:hiddenFill>
            </a:ext>
          </a:extLst>
        </p:spPr>
        <p:txBody>
          <a:bodyPr lIns="90342" tIns="44379" rIns="90342" bIns="44379" anchor="b" anchorCtr="0"/>
          <a:lstStyle/>
          <a:p>
            <a:pPr eaLnBrk="1" hangingPunct="1"/>
            <a:r>
              <a:rPr lang="en-US">
                <a:latin typeface="Calibri" charset="0"/>
              </a:rPr>
              <a:t>Definitions</a:t>
            </a:r>
          </a:p>
        </p:txBody>
      </p:sp>
      <p:sp>
        <p:nvSpPr>
          <p:cNvPr id="45058" name="Rectangle 3"/>
          <p:cNvSpPr>
            <a:spLocks noGrp="1" noChangeArrowheads="1"/>
          </p:cNvSpPr>
          <p:nvPr>
            <p:ph type="body" idx="1"/>
          </p:nvPr>
        </p:nvSpPr>
        <p:spPr>
          <a:xfrm>
            <a:off x="395288" y="1268413"/>
            <a:ext cx="8569325" cy="4967287"/>
          </a:xfrm>
          <a:noFill/>
        </p:spPr>
        <p:txBody>
          <a:bodyPr lIns="90342" tIns="44379" rIns="90342" bIns="44379"/>
          <a:lstStyle/>
          <a:p>
            <a:pPr marL="285750" indent="-285750" eaLnBrk="1" hangingPunct="1"/>
            <a:r>
              <a:rPr lang="en-US" sz="3200" dirty="0">
                <a:latin typeface="Calibri" charset="0"/>
              </a:rPr>
              <a:t>A </a:t>
            </a:r>
            <a:r>
              <a:rPr lang="en-US" sz="3200" b="1" dirty="0">
                <a:latin typeface="Calibri" charset="0"/>
              </a:rPr>
              <a:t>definition</a:t>
            </a:r>
            <a:r>
              <a:rPr lang="en-US" sz="3200" dirty="0">
                <a:latin typeface="Calibri" charset="0"/>
              </a:rPr>
              <a:t> is a description of a concept or a relationship</a:t>
            </a:r>
          </a:p>
          <a:p>
            <a:pPr marL="285750" indent="-285750" eaLnBrk="1" hangingPunct="1"/>
            <a:r>
              <a:rPr lang="en-US" sz="3200" dirty="0">
                <a:latin typeface="Calibri" charset="0"/>
              </a:rPr>
              <a:t>It is used to assign a meaning to a term</a:t>
            </a:r>
          </a:p>
          <a:p>
            <a:pPr marL="285750" indent="-285750" eaLnBrk="1" hangingPunct="1"/>
            <a:r>
              <a:rPr lang="en-US" sz="3200" dirty="0">
                <a:latin typeface="Calibri" charset="0"/>
              </a:rPr>
              <a:t>In description logics, definitions use a specialized logical language</a:t>
            </a:r>
          </a:p>
          <a:p>
            <a:pPr marL="285750" indent="-285750" eaLnBrk="1" hangingPunct="1"/>
            <a:r>
              <a:rPr lang="en-US" sz="3200" dirty="0">
                <a:latin typeface="Calibri" charset="0"/>
              </a:rPr>
              <a:t>Description logics are able to do limited reasoning about concepts defined in their logic </a:t>
            </a:r>
          </a:p>
          <a:p>
            <a:pPr marL="285750" indent="-285750" eaLnBrk="1" hangingPunct="1"/>
            <a:r>
              <a:rPr lang="en-US" sz="3200" dirty="0">
                <a:latin typeface="Calibri" charset="0"/>
              </a:rPr>
              <a:t>One important inference is </a:t>
            </a:r>
            <a:r>
              <a:rPr lang="en-US" sz="3200" b="1" dirty="0">
                <a:latin typeface="Calibri" charset="0"/>
              </a:rPr>
              <a:t>classification</a:t>
            </a:r>
            <a:r>
              <a:rPr lang="en-US" sz="3200" dirty="0">
                <a:latin typeface="Calibri" charset="0"/>
              </a:rPr>
              <a:t> (computation of subsumption)</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AutoShape 2"/>
          <p:cNvSpPr>
            <a:spLocks noGrp="1" noChangeArrowheads="1"/>
          </p:cNvSpPr>
          <p:nvPr>
            <p:ph type="title"/>
          </p:nvPr>
        </p:nvSpPr>
        <p:spPr>
          <a:noFill/>
          <a:extLst>
            <a:ext uri="{909E8E84-426E-40dd-AFC4-6F175D3DCCD1}">
              <a14:hiddenFill xmlns="" xmlns:a14="http://schemas.microsoft.com/office/drawing/2010/main">
                <a:solidFill>
                  <a:srgbClr val="E1F4FF"/>
                </a:solidFill>
              </a14:hiddenFill>
            </a:ext>
          </a:extLst>
        </p:spPr>
        <p:txBody>
          <a:bodyPr lIns="90342" tIns="44379" rIns="90342" bIns="44379" anchor="b" anchorCtr="0"/>
          <a:lstStyle/>
          <a:p>
            <a:pPr eaLnBrk="1" hangingPunct="1"/>
            <a:r>
              <a:rPr lang="en-US">
                <a:latin typeface="Calibri" charset="0"/>
              </a:rPr>
              <a:t>Necessary vs. Sufficient</a:t>
            </a:r>
          </a:p>
        </p:txBody>
      </p:sp>
      <p:sp>
        <p:nvSpPr>
          <p:cNvPr id="47106" name="Rectangle 3"/>
          <p:cNvSpPr>
            <a:spLocks noGrp="1" noChangeArrowheads="1"/>
          </p:cNvSpPr>
          <p:nvPr>
            <p:ph type="body" idx="1"/>
          </p:nvPr>
        </p:nvSpPr>
        <p:spPr>
          <a:xfrm>
            <a:off x="395288" y="1268413"/>
            <a:ext cx="8353425" cy="5184775"/>
          </a:xfrm>
          <a:noFill/>
        </p:spPr>
        <p:txBody>
          <a:bodyPr lIns="90342" tIns="44379" rIns="90342" bIns="44379"/>
          <a:lstStyle/>
          <a:p>
            <a:pPr marL="285750" indent="-285750" eaLnBrk="1" hangingPunct="1">
              <a:lnSpc>
                <a:spcPts val="3563"/>
              </a:lnSpc>
            </a:pPr>
            <a:r>
              <a:rPr lang="en-US" sz="3200" i="1" dirty="0">
                <a:latin typeface="Calibri" charset="0"/>
              </a:rPr>
              <a:t>Necessary</a:t>
            </a:r>
            <a:r>
              <a:rPr lang="en-US" sz="3200" dirty="0">
                <a:latin typeface="Calibri" charset="0"/>
              </a:rPr>
              <a:t> properties of an object are common to all objects of that type</a:t>
            </a:r>
          </a:p>
          <a:p>
            <a:pPr marL="685800" lvl="1" indent="-228600" eaLnBrk="1" hangingPunct="1">
              <a:lnSpc>
                <a:spcPts val="3563"/>
              </a:lnSpc>
            </a:pPr>
            <a:r>
              <a:rPr lang="en-US" sz="2800" dirty="0">
                <a:latin typeface="Calibri" charset="0"/>
                <a:ea typeface="ＭＳ Ｐゴシック" charset="0"/>
              </a:rPr>
              <a:t>Being a man is a </a:t>
            </a:r>
            <a:r>
              <a:rPr lang="en-US" sz="2800" b="1" dirty="0">
                <a:latin typeface="Calibri" charset="0"/>
                <a:ea typeface="ＭＳ Ｐゴシック" charset="0"/>
              </a:rPr>
              <a:t>necessary</a:t>
            </a:r>
            <a:r>
              <a:rPr lang="en-US" sz="2800" dirty="0">
                <a:latin typeface="Calibri" charset="0"/>
                <a:ea typeface="ＭＳ Ｐゴシック" charset="0"/>
              </a:rPr>
              <a:t> condition for being a father</a:t>
            </a:r>
          </a:p>
          <a:p>
            <a:pPr marL="285750" indent="-285750" eaLnBrk="1" hangingPunct="1">
              <a:lnSpc>
                <a:spcPts val="3563"/>
              </a:lnSpc>
            </a:pPr>
            <a:r>
              <a:rPr lang="en-US" sz="3200" i="1" dirty="0">
                <a:latin typeface="Calibri" charset="0"/>
              </a:rPr>
              <a:t>Sufficient</a:t>
            </a:r>
            <a:r>
              <a:rPr lang="en-US" sz="3200" dirty="0">
                <a:latin typeface="Calibri" charset="0"/>
              </a:rPr>
              <a:t> properties allow one to identify an object as belonging to a type and need not be common to all members of the type</a:t>
            </a:r>
          </a:p>
          <a:p>
            <a:pPr marL="685800" lvl="1" indent="-228600" eaLnBrk="1" hangingPunct="1">
              <a:lnSpc>
                <a:spcPts val="3563"/>
              </a:lnSpc>
            </a:pPr>
            <a:r>
              <a:rPr lang="en-US" sz="2800" dirty="0">
                <a:latin typeface="Calibri" charset="0"/>
                <a:ea typeface="ＭＳ Ｐゴシック" charset="0"/>
              </a:rPr>
              <a:t>Speeding is a </a:t>
            </a:r>
            <a:r>
              <a:rPr lang="en-US" sz="2800" b="1" dirty="0">
                <a:latin typeface="Calibri" charset="0"/>
                <a:ea typeface="ＭＳ Ｐゴシック" charset="0"/>
              </a:rPr>
              <a:t>sufficient</a:t>
            </a:r>
            <a:r>
              <a:rPr lang="en-US" sz="2800" dirty="0">
                <a:latin typeface="Calibri" charset="0"/>
                <a:ea typeface="ＭＳ Ｐゴシック" charset="0"/>
              </a:rPr>
              <a:t> reason for being stopped by the police</a:t>
            </a:r>
          </a:p>
          <a:p>
            <a:pPr marL="285750" indent="-285750" eaLnBrk="1" hangingPunct="1">
              <a:lnSpc>
                <a:spcPts val="3563"/>
              </a:lnSpc>
            </a:pPr>
            <a:r>
              <a:rPr lang="en-US" sz="3200" b="1" dirty="0">
                <a:latin typeface="Calibri" charset="0"/>
              </a:rPr>
              <a:t>Definitions</a:t>
            </a:r>
            <a:r>
              <a:rPr lang="en-US" sz="3200" dirty="0">
                <a:latin typeface="Calibri" charset="0"/>
              </a:rPr>
              <a:t> </a:t>
            </a:r>
            <a:r>
              <a:rPr lang="en-US" sz="3200" dirty="0" smtClean="0">
                <a:latin typeface="Calibri" charset="0"/>
              </a:rPr>
              <a:t>typically</a:t>
            </a:r>
            <a:r>
              <a:rPr lang="en-US" sz="3200" dirty="0" smtClean="0">
                <a:latin typeface="Calibri" charset="0"/>
              </a:rPr>
              <a:t> </a:t>
            </a:r>
            <a:r>
              <a:rPr lang="en-US" sz="3200" dirty="0">
                <a:latin typeface="Calibri" charset="0"/>
              </a:rPr>
              <a:t>specify </a:t>
            </a:r>
            <a:r>
              <a:rPr lang="en-US" sz="3200" b="1" dirty="0">
                <a:latin typeface="Calibri" charset="0"/>
              </a:rPr>
              <a:t>both</a:t>
            </a:r>
            <a:r>
              <a:rPr lang="en-US" sz="3200" dirty="0">
                <a:latin typeface="Calibri" charset="0"/>
              </a:rPr>
              <a:t> </a:t>
            </a:r>
            <a:r>
              <a:rPr lang="en-US" sz="3200" i="1" dirty="0">
                <a:latin typeface="Calibri" charset="0"/>
              </a:rPr>
              <a:t>necessary and sufficient </a:t>
            </a:r>
            <a:r>
              <a:rPr lang="en-US" sz="3200" dirty="0">
                <a:latin typeface="Calibri" charset="0"/>
              </a:rPr>
              <a:t>properties</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AutoShape 2"/>
          <p:cNvSpPr>
            <a:spLocks noGrp="1" noChangeArrowheads="1"/>
          </p:cNvSpPr>
          <p:nvPr>
            <p:ph type="title"/>
          </p:nvPr>
        </p:nvSpPr>
        <p:spPr>
          <a:noFill/>
          <a:extLst>
            <a:ext uri="{909E8E84-426E-40dd-AFC4-6F175D3DCCD1}">
              <a14:hiddenFill xmlns="" xmlns:a14="http://schemas.microsoft.com/office/drawing/2010/main">
                <a:solidFill>
                  <a:srgbClr val="E1F4FF"/>
                </a:solidFill>
              </a14:hiddenFill>
            </a:ext>
          </a:extLst>
        </p:spPr>
        <p:txBody>
          <a:bodyPr lIns="90342" tIns="44379" rIns="90342" bIns="44379" anchor="b" anchorCtr="0"/>
          <a:lstStyle/>
          <a:p>
            <a:pPr eaLnBrk="1" hangingPunct="1"/>
            <a:r>
              <a:rPr lang="en-US">
                <a:latin typeface="Calibri" charset="0"/>
              </a:rPr>
              <a:t>Subsumption</a:t>
            </a:r>
          </a:p>
        </p:txBody>
      </p:sp>
      <p:sp>
        <p:nvSpPr>
          <p:cNvPr id="47106" name="Rectangle 3"/>
          <p:cNvSpPr>
            <a:spLocks noGrp="1" noChangeArrowheads="1"/>
          </p:cNvSpPr>
          <p:nvPr>
            <p:ph type="body" idx="1"/>
          </p:nvPr>
        </p:nvSpPr>
        <p:spPr>
          <a:xfrm>
            <a:off x="466725" y="1196752"/>
            <a:ext cx="8497888" cy="5400675"/>
          </a:xfrm>
        </p:spPr>
        <p:txBody>
          <a:bodyPr lIns="90342" tIns="44379" rIns="90342" bIns="44379"/>
          <a:lstStyle/>
          <a:p>
            <a:pPr marL="233363" indent="-233363" eaLnBrk="1" hangingPunct="1">
              <a:defRPr/>
            </a:pPr>
            <a:r>
              <a:rPr lang="en-US" sz="3200" dirty="0" smtClean="0"/>
              <a:t>Meaning of Subsumption</a:t>
            </a:r>
          </a:p>
          <a:p>
            <a:pPr marL="339725" lvl="1" indent="0" eaLnBrk="1" hangingPunct="1">
              <a:buFontTx/>
              <a:buNone/>
              <a:defRPr/>
            </a:pPr>
            <a:r>
              <a:rPr lang="en-US" i="1" dirty="0" smtClean="0">
                <a:latin typeface="Helvetica" charset="0"/>
                <a:ea typeface="ＭＳ Ｐゴシック" charset="0"/>
              </a:rPr>
              <a:t>A more general concept or </a:t>
            </a:r>
            <a:r>
              <a:rPr lang="en-US" i="1" dirty="0" smtClean="0">
                <a:latin typeface="Helvetica" charset="0"/>
                <a:ea typeface="ＭＳ Ｐゴシック" charset="0"/>
              </a:rPr>
              <a:t>description </a:t>
            </a:r>
            <a:r>
              <a:rPr lang="en-US" b="1" i="1" dirty="0" smtClean="0">
                <a:latin typeface="Helvetica" charset="0"/>
                <a:ea typeface="ＭＳ Ｐゴシック" charset="0"/>
              </a:rPr>
              <a:t>subsumes</a:t>
            </a:r>
            <a:r>
              <a:rPr lang="en-US" i="1" dirty="0" smtClean="0">
                <a:latin typeface="Helvetica" charset="0"/>
                <a:ea typeface="ＭＳ Ｐゴシック" charset="0"/>
              </a:rPr>
              <a:t> </a:t>
            </a:r>
            <a:r>
              <a:rPr lang="en-US" i="1" dirty="0" smtClean="0">
                <a:latin typeface="Helvetica" charset="0"/>
                <a:ea typeface="ＭＳ Ｐゴシック" charset="0"/>
              </a:rPr>
              <a:t>a more specific one.  Members of a subsumed concept are necessarily members of a subsuming concept</a:t>
            </a:r>
            <a:endParaRPr lang="en-US" i="1" dirty="0" smtClean="0">
              <a:ea typeface="ＭＳ Ｐゴシック" charset="0"/>
            </a:endParaRPr>
          </a:p>
          <a:p>
            <a:pPr marL="233363" indent="-233363" eaLnBrk="1" hangingPunct="1">
              <a:defRPr/>
            </a:pPr>
            <a:r>
              <a:rPr lang="en-US" sz="3200" dirty="0" smtClean="0"/>
              <a:t>Two ways to formalize meaning of subsumption</a:t>
            </a:r>
            <a:endParaRPr lang="en-US" sz="3200" dirty="0"/>
          </a:p>
          <a:p>
            <a:pPr marL="457200" lvl="1" indent="-228600" eaLnBrk="1" hangingPunct="1">
              <a:defRPr/>
            </a:pPr>
            <a:r>
              <a:rPr lang="en-US" sz="2800" dirty="0" smtClean="0">
                <a:ea typeface="ＭＳ Ｐゴシック" charset="0"/>
              </a:rPr>
              <a:t>Using logic: satisfying </a:t>
            </a:r>
            <a:r>
              <a:rPr lang="en-US" sz="2800" dirty="0">
                <a:ea typeface="ＭＳ Ｐゴシック" charset="0"/>
              </a:rPr>
              <a:t>a subsumed concept implies that the subsuming concept is satisfied also</a:t>
            </a:r>
          </a:p>
          <a:p>
            <a:pPr marL="1031874" lvl="3" indent="0" eaLnBrk="1" hangingPunct="1">
              <a:buFontTx/>
              <a:buNone/>
              <a:defRPr/>
            </a:pPr>
            <a:r>
              <a:rPr lang="en-US" sz="2200" dirty="0">
                <a:ea typeface="ＭＳ Ｐゴシック" charset="0"/>
              </a:rPr>
              <a:t>E.g., if john is a person, he is also an animal</a:t>
            </a:r>
          </a:p>
          <a:p>
            <a:pPr marL="457200" lvl="1" indent="-228600" eaLnBrk="1" hangingPunct="1">
              <a:defRPr/>
            </a:pPr>
            <a:r>
              <a:rPr lang="en-US" sz="2800" dirty="0" smtClean="0">
                <a:ea typeface="ＭＳ Ｐゴシック" charset="0"/>
              </a:rPr>
              <a:t>Using set theory: instances </a:t>
            </a:r>
            <a:r>
              <a:rPr lang="en-US" sz="2800" dirty="0">
                <a:ea typeface="ＭＳ Ｐゴシック" charset="0"/>
              </a:rPr>
              <a:t>of subsumed concept are necessarily a subset </a:t>
            </a:r>
            <a:r>
              <a:rPr lang="en-US" sz="2800" dirty="0" smtClean="0">
                <a:ea typeface="ＭＳ Ｐゴシック" charset="0"/>
              </a:rPr>
              <a:t>of </a:t>
            </a:r>
            <a:r>
              <a:rPr lang="en-US" sz="2800" dirty="0">
                <a:ea typeface="ＭＳ Ｐゴシック" charset="0"/>
              </a:rPr>
              <a:t>subsuming </a:t>
            </a:r>
            <a:r>
              <a:rPr lang="en-US" sz="2800" dirty="0" smtClean="0">
                <a:ea typeface="ＭＳ Ｐゴシック" charset="0"/>
              </a:rPr>
              <a:t>concept’s </a:t>
            </a:r>
            <a:r>
              <a:rPr lang="en-US" sz="2800" dirty="0">
                <a:ea typeface="ＭＳ Ｐゴシック" charset="0"/>
              </a:rPr>
              <a:t>instances</a:t>
            </a:r>
          </a:p>
          <a:p>
            <a:pPr marL="1031874" lvl="3" indent="0" eaLnBrk="1" hangingPunct="1">
              <a:buFontTx/>
              <a:buNone/>
              <a:defRPr/>
            </a:pPr>
            <a:r>
              <a:rPr lang="en-US" sz="2200" dirty="0">
                <a:ea typeface="ＭＳ Ｐゴシック" charset="0"/>
              </a:rPr>
              <a:t>E.g., </a:t>
            </a:r>
            <a:r>
              <a:rPr lang="en-US" sz="2200" dirty="0" smtClean="0">
                <a:ea typeface="ＭＳ Ｐゴシック" charset="0"/>
              </a:rPr>
              <a:t>the </a:t>
            </a:r>
            <a:r>
              <a:rPr lang="en-US" sz="2200" dirty="0">
                <a:ea typeface="ＭＳ Ｐゴシック" charset="0"/>
              </a:rPr>
              <a:t>set of all persons is a subset of all animals</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AutoShape 2"/>
          <p:cNvSpPr>
            <a:spLocks noGrp="1" noChangeArrowheads="1"/>
          </p:cNvSpPr>
          <p:nvPr>
            <p:ph type="title"/>
          </p:nvPr>
        </p:nvSpPr>
        <p:spPr>
          <a:noFill/>
          <a:extLst>
            <a:ext uri="{909E8E84-426E-40dd-AFC4-6F175D3DCCD1}">
              <a14:hiddenFill xmlns="" xmlns:a14="http://schemas.microsoft.com/office/drawing/2010/main">
                <a:solidFill>
                  <a:srgbClr val="E1F4FF"/>
                </a:solidFill>
              </a14:hiddenFill>
            </a:ext>
          </a:extLst>
        </p:spPr>
        <p:txBody>
          <a:bodyPr lIns="90342" tIns="44379" rIns="90342" bIns="44379" anchor="b" anchorCtr="0"/>
          <a:lstStyle/>
          <a:p>
            <a:pPr eaLnBrk="1" hangingPunct="1"/>
            <a:r>
              <a:rPr lang="en-US">
                <a:latin typeface="Calibri" charset="0"/>
              </a:rPr>
              <a:t>How Does Classification Work?</a:t>
            </a:r>
          </a:p>
        </p:txBody>
      </p:sp>
      <p:grpSp>
        <p:nvGrpSpPr>
          <p:cNvPr id="51202" name="Group 3"/>
          <p:cNvGrpSpPr>
            <a:grpSpLocks/>
          </p:cNvGrpSpPr>
          <p:nvPr/>
        </p:nvGrpSpPr>
        <p:grpSpPr bwMode="auto">
          <a:xfrm>
            <a:off x="2679700" y="1917700"/>
            <a:ext cx="1727200" cy="660400"/>
            <a:chOff x="1690" y="1210"/>
            <a:chExt cx="1090" cy="417"/>
          </a:xfrm>
        </p:grpSpPr>
        <p:sp>
          <p:nvSpPr>
            <p:cNvPr id="51228" name="Oval 4"/>
            <p:cNvSpPr>
              <a:spLocks noChangeArrowheads="1"/>
            </p:cNvSpPr>
            <p:nvPr/>
          </p:nvSpPr>
          <p:spPr bwMode="auto">
            <a:xfrm>
              <a:off x="1690" y="1210"/>
              <a:ext cx="1090" cy="417"/>
            </a:xfrm>
            <a:prstGeom prst="ellipse">
              <a:avLst/>
            </a:prstGeom>
            <a:solidFill>
              <a:schemeClr val="bg1"/>
            </a:solidFill>
            <a:ln w="25400">
              <a:solidFill>
                <a:schemeClr val="tx1"/>
              </a:solidFill>
              <a:round/>
              <a:headEnd/>
              <a:tailEnd/>
            </a:ln>
          </p:spPr>
          <p:txBody>
            <a:bodyPr wrap="none" anchor="ctr"/>
            <a:lstStyle/>
            <a:p>
              <a:endParaRPr lang="en-US">
                <a:latin typeface="Calibri" charset="0"/>
              </a:endParaRPr>
            </a:p>
          </p:txBody>
        </p:sp>
        <p:sp>
          <p:nvSpPr>
            <p:cNvPr id="51229" name="Rectangle 5"/>
            <p:cNvSpPr>
              <a:spLocks noChangeArrowheads="1"/>
            </p:cNvSpPr>
            <p:nvPr/>
          </p:nvSpPr>
          <p:spPr bwMode="auto">
            <a:xfrm>
              <a:off x="1848" y="1271"/>
              <a:ext cx="775"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animal</a:t>
              </a:r>
            </a:p>
          </p:txBody>
        </p:sp>
      </p:grpSp>
      <p:grpSp>
        <p:nvGrpSpPr>
          <p:cNvPr id="51203" name="Group 6"/>
          <p:cNvGrpSpPr>
            <a:grpSpLocks/>
          </p:cNvGrpSpPr>
          <p:nvPr/>
        </p:nvGrpSpPr>
        <p:grpSpPr bwMode="auto">
          <a:xfrm>
            <a:off x="1612900" y="3136900"/>
            <a:ext cx="1727200" cy="660400"/>
            <a:chOff x="1017" y="1980"/>
            <a:chExt cx="1090" cy="416"/>
          </a:xfrm>
        </p:grpSpPr>
        <p:sp>
          <p:nvSpPr>
            <p:cNvPr id="51226" name="Oval 7"/>
            <p:cNvSpPr>
              <a:spLocks noChangeArrowheads="1"/>
            </p:cNvSpPr>
            <p:nvPr/>
          </p:nvSpPr>
          <p:spPr bwMode="auto">
            <a:xfrm>
              <a:off x="1017" y="1980"/>
              <a:ext cx="1090" cy="416"/>
            </a:xfrm>
            <a:prstGeom prst="ellipse">
              <a:avLst/>
            </a:prstGeom>
            <a:solidFill>
              <a:schemeClr val="bg1"/>
            </a:solidFill>
            <a:ln w="25400">
              <a:solidFill>
                <a:schemeClr val="tx1"/>
              </a:solidFill>
              <a:round/>
              <a:headEnd/>
              <a:tailEnd/>
            </a:ln>
          </p:spPr>
          <p:txBody>
            <a:bodyPr wrap="none" anchor="ctr"/>
            <a:lstStyle/>
            <a:p>
              <a:endParaRPr lang="en-US">
                <a:latin typeface="Calibri" charset="0"/>
              </a:endParaRPr>
            </a:p>
          </p:txBody>
        </p:sp>
        <p:sp>
          <p:nvSpPr>
            <p:cNvPr id="51227" name="Rectangle 8"/>
            <p:cNvSpPr>
              <a:spLocks noChangeArrowheads="1"/>
            </p:cNvSpPr>
            <p:nvPr/>
          </p:nvSpPr>
          <p:spPr bwMode="auto">
            <a:xfrm>
              <a:off x="1043" y="2041"/>
              <a:ext cx="1039"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mammal</a:t>
              </a:r>
            </a:p>
          </p:txBody>
        </p:sp>
      </p:grpSp>
      <p:grpSp>
        <p:nvGrpSpPr>
          <p:cNvPr id="51204" name="Group 9"/>
          <p:cNvGrpSpPr>
            <a:grpSpLocks/>
          </p:cNvGrpSpPr>
          <p:nvPr/>
        </p:nvGrpSpPr>
        <p:grpSpPr bwMode="auto">
          <a:xfrm>
            <a:off x="1536700" y="4508500"/>
            <a:ext cx="1727200" cy="660400"/>
            <a:chOff x="969" y="2845"/>
            <a:chExt cx="1090" cy="417"/>
          </a:xfrm>
        </p:grpSpPr>
        <p:sp>
          <p:nvSpPr>
            <p:cNvPr id="51224" name="Oval 10"/>
            <p:cNvSpPr>
              <a:spLocks noChangeArrowheads="1"/>
            </p:cNvSpPr>
            <p:nvPr/>
          </p:nvSpPr>
          <p:spPr bwMode="auto">
            <a:xfrm>
              <a:off x="969" y="2845"/>
              <a:ext cx="1090" cy="417"/>
            </a:xfrm>
            <a:prstGeom prst="ellipse">
              <a:avLst/>
            </a:prstGeom>
            <a:solidFill>
              <a:schemeClr val="bg1"/>
            </a:solidFill>
            <a:ln w="25400">
              <a:solidFill>
                <a:schemeClr val="tx1"/>
              </a:solidFill>
              <a:round/>
              <a:headEnd/>
              <a:tailEnd/>
            </a:ln>
          </p:spPr>
          <p:txBody>
            <a:bodyPr wrap="none" anchor="ctr"/>
            <a:lstStyle/>
            <a:p>
              <a:endParaRPr lang="en-US">
                <a:latin typeface="Calibri" charset="0"/>
              </a:endParaRPr>
            </a:p>
          </p:txBody>
        </p:sp>
        <p:sp>
          <p:nvSpPr>
            <p:cNvPr id="51225" name="Rectangle 11"/>
            <p:cNvSpPr>
              <a:spLocks noChangeArrowheads="1"/>
            </p:cNvSpPr>
            <p:nvPr/>
          </p:nvSpPr>
          <p:spPr bwMode="auto">
            <a:xfrm>
              <a:off x="1127" y="2906"/>
              <a:ext cx="775"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dog</a:t>
              </a:r>
            </a:p>
          </p:txBody>
        </p:sp>
      </p:grpSp>
      <p:grpSp>
        <p:nvGrpSpPr>
          <p:cNvPr id="51205" name="Group 12"/>
          <p:cNvGrpSpPr>
            <a:grpSpLocks/>
          </p:cNvGrpSpPr>
          <p:nvPr/>
        </p:nvGrpSpPr>
        <p:grpSpPr bwMode="auto">
          <a:xfrm>
            <a:off x="4090988" y="3136900"/>
            <a:ext cx="1876425" cy="660400"/>
            <a:chOff x="2581" y="1980"/>
            <a:chExt cx="1183" cy="416"/>
          </a:xfrm>
        </p:grpSpPr>
        <p:sp>
          <p:nvSpPr>
            <p:cNvPr id="51222" name="Oval 13"/>
            <p:cNvSpPr>
              <a:spLocks noChangeArrowheads="1"/>
            </p:cNvSpPr>
            <p:nvPr/>
          </p:nvSpPr>
          <p:spPr bwMode="auto">
            <a:xfrm>
              <a:off x="2628" y="1980"/>
              <a:ext cx="1089" cy="416"/>
            </a:xfrm>
            <a:prstGeom prst="ellipse">
              <a:avLst/>
            </a:prstGeom>
            <a:solidFill>
              <a:schemeClr val="bg1"/>
            </a:solidFill>
            <a:ln w="25400">
              <a:solidFill>
                <a:schemeClr val="tx1"/>
              </a:solidFill>
              <a:round/>
              <a:headEnd/>
              <a:tailEnd/>
            </a:ln>
          </p:spPr>
          <p:txBody>
            <a:bodyPr wrap="none" anchor="ctr"/>
            <a:lstStyle/>
            <a:p>
              <a:endParaRPr lang="en-US">
                <a:latin typeface="Calibri" charset="0"/>
              </a:endParaRPr>
            </a:p>
          </p:txBody>
        </p:sp>
        <p:sp>
          <p:nvSpPr>
            <p:cNvPr id="51223" name="Rectangle 14"/>
            <p:cNvSpPr>
              <a:spLocks noChangeArrowheads="1"/>
            </p:cNvSpPr>
            <p:nvPr/>
          </p:nvSpPr>
          <p:spPr bwMode="auto">
            <a:xfrm>
              <a:off x="2581" y="2041"/>
              <a:ext cx="1183"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sick animal</a:t>
              </a:r>
            </a:p>
          </p:txBody>
        </p:sp>
      </p:grpSp>
      <p:grpSp>
        <p:nvGrpSpPr>
          <p:cNvPr id="51206" name="Group 15"/>
          <p:cNvGrpSpPr>
            <a:grpSpLocks/>
          </p:cNvGrpSpPr>
          <p:nvPr/>
        </p:nvGrpSpPr>
        <p:grpSpPr bwMode="auto">
          <a:xfrm>
            <a:off x="6642100" y="4508500"/>
            <a:ext cx="1727200" cy="660400"/>
            <a:chOff x="4190" y="2845"/>
            <a:chExt cx="1089" cy="417"/>
          </a:xfrm>
        </p:grpSpPr>
        <p:sp>
          <p:nvSpPr>
            <p:cNvPr id="51220" name="Oval 16"/>
            <p:cNvSpPr>
              <a:spLocks noChangeArrowheads="1"/>
            </p:cNvSpPr>
            <p:nvPr/>
          </p:nvSpPr>
          <p:spPr bwMode="auto">
            <a:xfrm>
              <a:off x="4190" y="2845"/>
              <a:ext cx="1089" cy="417"/>
            </a:xfrm>
            <a:prstGeom prst="ellipse">
              <a:avLst/>
            </a:prstGeom>
            <a:solidFill>
              <a:schemeClr val="bg1"/>
            </a:solidFill>
            <a:ln w="25400">
              <a:solidFill>
                <a:schemeClr val="tx1"/>
              </a:solidFill>
              <a:round/>
              <a:headEnd/>
              <a:tailEnd/>
            </a:ln>
          </p:spPr>
          <p:txBody>
            <a:bodyPr wrap="none" anchor="ctr"/>
            <a:lstStyle/>
            <a:p>
              <a:endParaRPr lang="en-US">
                <a:latin typeface="Calibri" charset="0"/>
              </a:endParaRPr>
            </a:p>
          </p:txBody>
        </p:sp>
        <p:sp>
          <p:nvSpPr>
            <p:cNvPr id="51221" name="Rectangle 17"/>
            <p:cNvSpPr>
              <a:spLocks noChangeArrowheads="1"/>
            </p:cNvSpPr>
            <p:nvPr/>
          </p:nvSpPr>
          <p:spPr bwMode="auto">
            <a:xfrm>
              <a:off x="4348" y="2906"/>
              <a:ext cx="775"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rabies</a:t>
              </a:r>
            </a:p>
          </p:txBody>
        </p:sp>
      </p:grpSp>
      <p:grpSp>
        <p:nvGrpSpPr>
          <p:cNvPr id="51207" name="Group 18"/>
          <p:cNvGrpSpPr>
            <a:grpSpLocks/>
          </p:cNvGrpSpPr>
          <p:nvPr/>
        </p:nvGrpSpPr>
        <p:grpSpPr bwMode="auto">
          <a:xfrm>
            <a:off x="6642100" y="3136900"/>
            <a:ext cx="1727200" cy="660400"/>
            <a:chOff x="4190" y="1980"/>
            <a:chExt cx="1089" cy="416"/>
          </a:xfrm>
        </p:grpSpPr>
        <p:sp>
          <p:nvSpPr>
            <p:cNvPr id="51218" name="Oval 19"/>
            <p:cNvSpPr>
              <a:spLocks noChangeArrowheads="1"/>
            </p:cNvSpPr>
            <p:nvPr/>
          </p:nvSpPr>
          <p:spPr bwMode="auto">
            <a:xfrm>
              <a:off x="4190" y="1980"/>
              <a:ext cx="1089" cy="416"/>
            </a:xfrm>
            <a:prstGeom prst="ellipse">
              <a:avLst/>
            </a:prstGeom>
            <a:solidFill>
              <a:schemeClr val="bg1"/>
            </a:solidFill>
            <a:ln w="25400">
              <a:solidFill>
                <a:schemeClr val="tx1"/>
              </a:solidFill>
              <a:round/>
              <a:headEnd/>
              <a:tailEnd/>
            </a:ln>
          </p:spPr>
          <p:txBody>
            <a:bodyPr wrap="none" anchor="ctr"/>
            <a:lstStyle/>
            <a:p>
              <a:endParaRPr lang="en-US">
                <a:latin typeface="Calibri" charset="0"/>
              </a:endParaRPr>
            </a:p>
          </p:txBody>
        </p:sp>
        <p:sp>
          <p:nvSpPr>
            <p:cNvPr id="51219" name="Rectangle 20"/>
            <p:cNvSpPr>
              <a:spLocks noChangeArrowheads="1"/>
            </p:cNvSpPr>
            <p:nvPr/>
          </p:nvSpPr>
          <p:spPr bwMode="auto">
            <a:xfrm>
              <a:off x="4312" y="2041"/>
              <a:ext cx="847"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disease</a:t>
              </a:r>
            </a:p>
          </p:txBody>
        </p:sp>
      </p:grpSp>
      <p:sp>
        <p:nvSpPr>
          <p:cNvPr id="51208" name="Line 21"/>
          <p:cNvSpPr>
            <a:spLocks noChangeShapeType="1"/>
          </p:cNvSpPr>
          <p:nvPr/>
        </p:nvSpPr>
        <p:spPr bwMode="auto">
          <a:xfrm flipV="1">
            <a:off x="2533650" y="2514600"/>
            <a:ext cx="495300" cy="609600"/>
          </a:xfrm>
          <a:prstGeom prst="line">
            <a:avLst/>
          </a:prstGeom>
          <a:noFill/>
          <a:ln w="38100" cmpd="dbl">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1209" name="Line 22"/>
          <p:cNvSpPr>
            <a:spLocks noChangeShapeType="1"/>
          </p:cNvSpPr>
          <p:nvPr/>
        </p:nvSpPr>
        <p:spPr bwMode="auto">
          <a:xfrm flipH="1" flipV="1">
            <a:off x="4114800" y="2514600"/>
            <a:ext cx="457200" cy="685800"/>
          </a:xfrm>
          <a:prstGeom prst="line">
            <a:avLst/>
          </a:prstGeom>
          <a:noFill/>
          <a:ln w="38100" cmpd="dbl">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1210" name="Line 23"/>
          <p:cNvSpPr>
            <a:spLocks noChangeShapeType="1"/>
          </p:cNvSpPr>
          <p:nvPr/>
        </p:nvSpPr>
        <p:spPr bwMode="auto">
          <a:xfrm flipV="1">
            <a:off x="2362200" y="3810000"/>
            <a:ext cx="0" cy="685800"/>
          </a:xfrm>
          <a:prstGeom prst="line">
            <a:avLst/>
          </a:prstGeom>
          <a:noFill/>
          <a:ln w="38100" cmpd="dbl">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1211" name="Line 24"/>
          <p:cNvSpPr>
            <a:spLocks noChangeShapeType="1"/>
          </p:cNvSpPr>
          <p:nvPr/>
        </p:nvSpPr>
        <p:spPr bwMode="auto">
          <a:xfrm flipV="1">
            <a:off x="7467600" y="3810000"/>
            <a:ext cx="0" cy="685800"/>
          </a:xfrm>
          <a:prstGeom prst="line">
            <a:avLst/>
          </a:prstGeom>
          <a:noFill/>
          <a:ln w="38100" cmpd="dbl">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1212" name="Line 25"/>
          <p:cNvSpPr>
            <a:spLocks noChangeShapeType="1"/>
          </p:cNvSpPr>
          <p:nvPr/>
        </p:nvSpPr>
        <p:spPr bwMode="auto">
          <a:xfrm>
            <a:off x="5956300" y="3505200"/>
            <a:ext cx="660400" cy="0"/>
          </a:xfrm>
          <a:prstGeom prst="line">
            <a:avLst/>
          </a:prstGeom>
          <a:noFill/>
          <a:ln w="25400">
            <a:solidFill>
              <a:schemeClr val="tx2"/>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1213" name="Rectangle 26"/>
          <p:cNvSpPr>
            <a:spLocks noChangeArrowheads="1"/>
          </p:cNvSpPr>
          <p:nvPr/>
        </p:nvSpPr>
        <p:spPr bwMode="auto">
          <a:xfrm>
            <a:off x="5862638" y="3195638"/>
            <a:ext cx="771525" cy="376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b="1">
                <a:solidFill>
                  <a:schemeClr val="bg2"/>
                </a:solidFill>
                <a:latin typeface="Calibri" charset="0"/>
              </a:rPr>
              <a:t>has</a:t>
            </a:r>
          </a:p>
        </p:txBody>
      </p:sp>
      <p:sp>
        <p:nvSpPr>
          <p:cNvPr id="51214" name="Rectangle 27"/>
          <p:cNvSpPr>
            <a:spLocks noChangeArrowheads="1"/>
          </p:cNvSpPr>
          <p:nvPr/>
        </p:nvSpPr>
        <p:spPr bwMode="auto">
          <a:xfrm>
            <a:off x="1366838" y="5329238"/>
            <a:ext cx="1609725" cy="704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0342" tIns="44379" rIns="90342" bIns="44379">
            <a:spAutoFit/>
          </a:bodyPr>
          <a:lstStyle/>
          <a:p>
            <a:pPr defTabSz="912813" eaLnBrk="0" hangingPunct="0">
              <a:spcBef>
                <a:spcPct val="50000"/>
              </a:spcBef>
            </a:pPr>
            <a:r>
              <a:rPr lang="en-US" sz="2000" b="1" i="1">
                <a:latin typeface="Calibri" charset="0"/>
              </a:rPr>
              <a:t>“A dog is</a:t>
            </a:r>
            <a:br>
              <a:rPr lang="en-US" sz="2000" b="1" i="1">
                <a:latin typeface="Calibri" charset="0"/>
              </a:rPr>
            </a:br>
            <a:r>
              <a:rPr lang="en-US" sz="2000" b="1" i="1">
                <a:latin typeface="Calibri" charset="0"/>
              </a:rPr>
              <a:t>a mammal”</a:t>
            </a:r>
          </a:p>
        </p:txBody>
      </p:sp>
      <p:sp>
        <p:nvSpPr>
          <p:cNvPr id="51215" name="Rectangle 28"/>
          <p:cNvSpPr>
            <a:spLocks noChangeArrowheads="1"/>
          </p:cNvSpPr>
          <p:nvPr/>
        </p:nvSpPr>
        <p:spPr bwMode="auto">
          <a:xfrm>
            <a:off x="4033838" y="4186238"/>
            <a:ext cx="2066925" cy="7096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0342" tIns="44379" rIns="90342" bIns="44379">
            <a:spAutoFit/>
          </a:bodyPr>
          <a:lstStyle/>
          <a:p>
            <a:pPr defTabSz="912813" eaLnBrk="0" hangingPunct="0">
              <a:spcBef>
                <a:spcPct val="50000"/>
              </a:spcBef>
            </a:pPr>
            <a:r>
              <a:rPr lang="en-US" sz="2000" b="1" i="1">
                <a:latin typeface="Calibri" charset="0"/>
              </a:rPr>
              <a:t>“A sick animal has a disease”</a:t>
            </a:r>
          </a:p>
        </p:txBody>
      </p:sp>
      <p:sp>
        <p:nvSpPr>
          <p:cNvPr id="51216" name="Rectangle 29"/>
          <p:cNvSpPr>
            <a:spLocks noChangeArrowheads="1"/>
          </p:cNvSpPr>
          <p:nvPr/>
        </p:nvSpPr>
        <p:spPr bwMode="auto">
          <a:xfrm>
            <a:off x="6853238" y="5329238"/>
            <a:ext cx="1533525" cy="7096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0342" tIns="44379" rIns="90342" bIns="44379">
            <a:spAutoFit/>
          </a:bodyPr>
          <a:lstStyle/>
          <a:p>
            <a:pPr defTabSz="912813" eaLnBrk="0" hangingPunct="0">
              <a:spcBef>
                <a:spcPct val="50000"/>
              </a:spcBef>
            </a:pPr>
            <a:r>
              <a:rPr lang="en-US" sz="2000" b="1" i="1">
                <a:latin typeface="Calibri" charset="0"/>
              </a:rPr>
              <a:t>“rabies is a disease”</a:t>
            </a:r>
          </a:p>
        </p:txBody>
      </p:sp>
      <p:sp>
        <p:nvSpPr>
          <p:cNvPr id="51217" name="TextBox 1"/>
          <p:cNvSpPr txBox="1">
            <a:spLocks noChangeArrowheads="1"/>
          </p:cNvSpPr>
          <p:nvPr/>
        </p:nvSpPr>
        <p:spPr bwMode="auto">
          <a:xfrm>
            <a:off x="250825" y="6092825"/>
            <a:ext cx="8569325"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000">
                <a:latin typeface="Calibri" charset="0"/>
              </a:rPr>
              <a:t>A sick animal is </a:t>
            </a:r>
            <a:r>
              <a:rPr lang="en-US" sz="2000" b="1">
                <a:latin typeface="Calibri" charset="0"/>
              </a:rPr>
              <a:t>defined</a:t>
            </a:r>
            <a:r>
              <a:rPr lang="en-US" sz="2000">
                <a:latin typeface="Calibri" charset="0"/>
              </a:rPr>
              <a:t> as something that is both an animal and has at least one thing that is a kind of a disease</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AutoShape 2"/>
          <p:cNvSpPr>
            <a:spLocks noGrp="1" noChangeArrowheads="1"/>
          </p:cNvSpPr>
          <p:nvPr>
            <p:ph type="title"/>
          </p:nvPr>
        </p:nvSpPr>
        <p:spPr/>
        <p:txBody>
          <a:bodyPr/>
          <a:lstStyle/>
          <a:p>
            <a:pPr eaLnBrk="1" hangingPunct="1"/>
            <a:r>
              <a:rPr lang="en-GB" dirty="0">
                <a:latin typeface="Calibri" charset="0"/>
              </a:rPr>
              <a:t>What Are Description Logics?</a:t>
            </a:r>
            <a:endParaRPr lang="en-US" dirty="0">
              <a:latin typeface="Calibri" charset="0"/>
            </a:endParaRPr>
          </a:p>
        </p:txBody>
      </p:sp>
      <p:sp>
        <p:nvSpPr>
          <p:cNvPr id="642051" name="Rectangle 3"/>
          <p:cNvSpPr>
            <a:spLocks noGrp="1" noChangeArrowheads="1"/>
          </p:cNvSpPr>
          <p:nvPr>
            <p:ph type="body" idx="1"/>
          </p:nvPr>
        </p:nvSpPr>
        <p:spPr>
          <a:xfrm>
            <a:off x="468313" y="1196975"/>
            <a:ext cx="8424862" cy="5111750"/>
          </a:xfrm>
        </p:spPr>
        <p:txBody>
          <a:bodyPr/>
          <a:lstStyle/>
          <a:p>
            <a:pPr marL="342900" indent="-342900" eaLnBrk="1" hangingPunct="1">
              <a:defRPr/>
            </a:pPr>
            <a:r>
              <a:rPr lang="en-US" sz="3200" dirty="0"/>
              <a:t>A family of logic based </a:t>
            </a:r>
            <a:r>
              <a:rPr lang="en-US" sz="3200" dirty="0" smtClean="0"/>
              <a:t>KR </a:t>
            </a:r>
            <a:r>
              <a:rPr lang="en-US" sz="3200" dirty="0"/>
              <a:t>formalisms</a:t>
            </a:r>
          </a:p>
          <a:p>
            <a:pPr marL="455613" lvl="1" indent="-228600" eaLnBrk="1" hangingPunct="1">
              <a:defRPr/>
            </a:pPr>
            <a:r>
              <a:rPr lang="en-US" sz="2800" dirty="0">
                <a:ea typeface="ＭＳ Ｐゴシック" charset="0"/>
              </a:rPr>
              <a:t>Descendants of semantic networks and KL-ONE</a:t>
            </a:r>
          </a:p>
          <a:p>
            <a:pPr marL="455613" lvl="1" indent="-228600" eaLnBrk="1" hangingPunct="1">
              <a:defRPr/>
            </a:pPr>
            <a:r>
              <a:rPr lang="en-US" sz="2800" dirty="0">
                <a:ea typeface="ＭＳ Ｐゴシック" charset="0"/>
              </a:rPr>
              <a:t>Describe domain in terms of concepts (classes), roles (relationships) and individuals</a:t>
            </a:r>
          </a:p>
          <a:p>
            <a:pPr marL="342900" indent="-342900" eaLnBrk="1" hangingPunct="1">
              <a:defRPr/>
            </a:pPr>
            <a:r>
              <a:rPr lang="en-US" sz="3200" dirty="0"/>
              <a:t>Distinguished by:</a:t>
            </a:r>
          </a:p>
          <a:p>
            <a:pPr marL="511175" lvl="1" indent="-284163" eaLnBrk="1" hangingPunct="1">
              <a:defRPr/>
            </a:pPr>
            <a:r>
              <a:rPr lang="en-US" sz="2800" dirty="0">
                <a:ea typeface="ＭＳ Ｐゴシック" charset="0"/>
              </a:rPr>
              <a:t>Formal semantics (typically model theoretic)</a:t>
            </a:r>
          </a:p>
          <a:p>
            <a:pPr marL="795338" lvl="2" indent="-284163" eaLnBrk="1" hangingPunct="1">
              <a:defRPr/>
            </a:pPr>
            <a:r>
              <a:rPr lang="en-US" sz="2400" dirty="0">
                <a:ea typeface="ＭＳ Ｐゴシック" charset="0"/>
              </a:rPr>
              <a:t>Decidable fragments of FOL</a:t>
            </a:r>
          </a:p>
          <a:p>
            <a:pPr marL="795338" lvl="2" indent="-284163" eaLnBrk="1" hangingPunct="1">
              <a:defRPr/>
            </a:pPr>
            <a:r>
              <a:rPr lang="en-US" sz="2400" dirty="0">
                <a:ea typeface="ＭＳ Ｐゴシック" charset="0"/>
              </a:rPr>
              <a:t>Closely related to Propositional Modal &amp; Dynamic Logics</a:t>
            </a:r>
          </a:p>
          <a:p>
            <a:pPr marL="455613" lvl="1" indent="-228600" eaLnBrk="1" hangingPunct="1">
              <a:defRPr/>
            </a:pPr>
            <a:r>
              <a:rPr lang="en-US" sz="2800" dirty="0">
                <a:ea typeface="ＭＳ Ｐゴシック" charset="0"/>
              </a:rPr>
              <a:t>Provision of inference services</a:t>
            </a:r>
          </a:p>
          <a:p>
            <a:pPr marL="852488" lvl="2" indent="-284163" eaLnBrk="1" hangingPunct="1">
              <a:defRPr/>
            </a:pPr>
            <a:r>
              <a:rPr lang="en-US" sz="2400" dirty="0">
                <a:ea typeface="ＭＳ Ｐゴシック" charset="0"/>
              </a:rPr>
              <a:t>Sound and complete decision procedures for key problems</a:t>
            </a:r>
          </a:p>
          <a:p>
            <a:pPr marL="852488" lvl="2" indent="-284163" eaLnBrk="1" hangingPunct="1">
              <a:defRPr/>
            </a:pPr>
            <a:r>
              <a:rPr lang="en-US" sz="2400" dirty="0">
                <a:ea typeface="ＭＳ Ｐゴシック" charset="0"/>
              </a:rPr>
              <a:t>Implemented systems (highly optimized)</a:t>
            </a:r>
          </a:p>
          <a:p>
            <a:pPr marL="342900" indent="-342900" eaLnBrk="1" hangingPunct="1">
              <a:defRPr/>
            </a:pPr>
            <a:endParaRPr lang="en-US" sz="3200"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205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42051">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4205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42051">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42051">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42051">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42051">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42051">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42051">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4205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2051"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AutoShape 2"/>
          <p:cNvSpPr>
            <a:spLocks noGrp="1" noChangeArrowheads="1"/>
          </p:cNvSpPr>
          <p:nvPr>
            <p:ph type="title"/>
          </p:nvPr>
        </p:nvSpPr>
        <p:spPr>
          <a:noFill/>
          <a:extLst>
            <a:ext uri="{909E8E84-426E-40dd-AFC4-6F175D3DCCD1}">
              <a14:hiddenFill xmlns="" xmlns:a14="http://schemas.microsoft.com/office/drawing/2010/main">
                <a:solidFill>
                  <a:srgbClr val="E1F4FF"/>
                </a:solidFill>
              </a14:hiddenFill>
            </a:ext>
          </a:extLst>
        </p:spPr>
        <p:txBody>
          <a:bodyPr lIns="90342" tIns="44379" rIns="90342" bIns="44379" anchor="b" anchorCtr="0"/>
          <a:lstStyle/>
          <a:p>
            <a:pPr eaLnBrk="1" hangingPunct="1"/>
            <a:r>
              <a:rPr lang="en-US">
                <a:latin typeface="Calibri" charset="0"/>
              </a:rPr>
              <a:t>Defining a “rabid dog”</a:t>
            </a:r>
          </a:p>
        </p:txBody>
      </p:sp>
      <p:grpSp>
        <p:nvGrpSpPr>
          <p:cNvPr id="53250" name="Group 3"/>
          <p:cNvGrpSpPr>
            <a:grpSpLocks/>
          </p:cNvGrpSpPr>
          <p:nvPr/>
        </p:nvGrpSpPr>
        <p:grpSpPr bwMode="auto">
          <a:xfrm>
            <a:off x="2679700" y="1412875"/>
            <a:ext cx="1727200" cy="660400"/>
            <a:chOff x="1690" y="1210"/>
            <a:chExt cx="1090" cy="417"/>
          </a:xfrm>
        </p:grpSpPr>
        <p:sp>
          <p:nvSpPr>
            <p:cNvPr id="53279" name="Oval 4"/>
            <p:cNvSpPr>
              <a:spLocks noChangeArrowheads="1"/>
            </p:cNvSpPr>
            <p:nvPr/>
          </p:nvSpPr>
          <p:spPr bwMode="auto">
            <a:xfrm>
              <a:off x="1690" y="1210"/>
              <a:ext cx="1090" cy="417"/>
            </a:xfrm>
            <a:prstGeom prst="ellipse">
              <a:avLst/>
            </a:prstGeom>
            <a:solidFill>
              <a:schemeClr val="bg1"/>
            </a:solidFill>
            <a:ln w="25400">
              <a:solidFill>
                <a:schemeClr val="tx1"/>
              </a:solidFill>
              <a:round/>
              <a:headEnd/>
              <a:tailEnd/>
            </a:ln>
          </p:spPr>
          <p:txBody>
            <a:bodyPr wrap="none" anchor="ctr"/>
            <a:lstStyle/>
            <a:p>
              <a:endParaRPr lang="en-US">
                <a:latin typeface="Calibri" charset="0"/>
              </a:endParaRPr>
            </a:p>
          </p:txBody>
        </p:sp>
        <p:sp>
          <p:nvSpPr>
            <p:cNvPr id="53280" name="Rectangle 5"/>
            <p:cNvSpPr>
              <a:spLocks noChangeArrowheads="1"/>
            </p:cNvSpPr>
            <p:nvPr/>
          </p:nvSpPr>
          <p:spPr bwMode="auto">
            <a:xfrm>
              <a:off x="1848" y="1271"/>
              <a:ext cx="775"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animal</a:t>
              </a:r>
            </a:p>
          </p:txBody>
        </p:sp>
      </p:grpSp>
      <p:grpSp>
        <p:nvGrpSpPr>
          <p:cNvPr id="53251" name="Group 6"/>
          <p:cNvGrpSpPr>
            <a:grpSpLocks/>
          </p:cNvGrpSpPr>
          <p:nvPr/>
        </p:nvGrpSpPr>
        <p:grpSpPr bwMode="auto">
          <a:xfrm>
            <a:off x="1612900" y="2632075"/>
            <a:ext cx="1727200" cy="660400"/>
            <a:chOff x="1017" y="1980"/>
            <a:chExt cx="1090" cy="416"/>
          </a:xfrm>
        </p:grpSpPr>
        <p:sp>
          <p:nvSpPr>
            <p:cNvPr id="53277" name="Oval 7"/>
            <p:cNvSpPr>
              <a:spLocks noChangeArrowheads="1"/>
            </p:cNvSpPr>
            <p:nvPr/>
          </p:nvSpPr>
          <p:spPr bwMode="auto">
            <a:xfrm>
              <a:off x="1017" y="1980"/>
              <a:ext cx="1090" cy="416"/>
            </a:xfrm>
            <a:prstGeom prst="ellipse">
              <a:avLst/>
            </a:prstGeom>
            <a:solidFill>
              <a:schemeClr val="bg1"/>
            </a:solidFill>
            <a:ln w="25400">
              <a:solidFill>
                <a:schemeClr val="tx1"/>
              </a:solidFill>
              <a:round/>
              <a:headEnd/>
              <a:tailEnd/>
            </a:ln>
          </p:spPr>
          <p:txBody>
            <a:bodyPr wrap="none" anchor="ctr"/>
            <a:lstStyle/>
            <a:p>
              <a:endParaRPr lang="en-US">
                <a:latin typeface="Calibri" charset="0"/>
              </a:endParaRPr>
            </a:p>
          </p:txBody>
        </p:sp>
        <p:sp>
          <p:nvSpPr>
            <p:cNvPr id="53278" name="Rectangle 8"/>
            <p:cNvSpPr>
              <a:spLocks noChangeArrowheads="1"/>
            </p:cNvSpPr>
            <p:nvPr/>
          </p:nvSpPr>
          <p:spPr bwMode="auto">
            <a:xfrm>
              <a:off x="1043" y="2041"/>
              <a:ext cx="1039"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mammal</a:t>
              </a:r>
            </a:p>
          </p:txBody>
        </p:sp>
      </p:grpSp>
      <p:grpSp>
        <p:nvGrpSpPr>
          <p:cNvPr id="53252" name="Group 9"/>
          <p:cNvGrpSpPr>
            <a:grpSpLocks/>
          </p:cNvGrpSpPr>
          <p:nvPr/>
        </p:nvGrpSpPr>
        <p:grpSpPr bwMode="auto">
          <a:xfrm>
            <a:off x="1536700" y="4003675"/>
            <a:ext cx="1727200" cy="660400"/>
            <a:chOff x="969" y="2845"/>
            <a:chExt cx="1090" cy="417"/>
          </a:xfrm>
        </p:grpSpPr>
        <p:sp>
          <p:nvSpPr>
            <p:cNvPr id="53275" name="Oval 10"/>
            <p:cNvSpPr>
              <a:spLocks noChangeArrowheads="1"/>
            </p:cNvSpPr>
            <p:nvPr/>
          </p:nvSpPr>
          <p:spPr bwMode="auto">
            <a:xfrm>
              <a:off x="969" y="2845"/>
              <a:ext cx="1090" cy="417"/>
            </a:xfrm>
            <a:prstGeom prst="ellipse">
              <a:avLst/>
            </a:prstGeom>
            <a:solidFill>
              <a:schemeClr val="bg1"/>
            </a:solidFill>
            <a:ln w="25400">
              <a:solidFill>
                <a:schemeClr val="tx1"/>
              </a:solidFill>
              <a:round/>
              <a:headEnd/>
              <a:tailEnd/>
            </a:ln>
          </p:spPr>
          <p:txBody>
            <a:bodyPr wrap="none" anchor="ctr"/>
            <a:lstStyle/>
            <a:p>
              <a:endParaRPr lang="en-US">
                <a:latin typeface="Calibri" charset="0"/>
              </a:endParaRPr>
            </a:p>
          </p:txBody>
        </p:sp>
        <p:sp>
          <p:nvSpPr>
            <p:cNvPr id="53276" name="Rectangle 11"/>
            <p:cNvSpPr>
              <a:spLocks noChangeArrowheads="1"/>
            </p:cNvSpPr>
            <p:nvPr/>
          </p:nvSpPr>
          <p:spPr bwMode="auto">
            <a:xfrm>
              <a:off x="1127" y="2906"/>
              <a:ext cx="775"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dog</a:t>
              </a:r>
            </a:p>
          </p:txBody>
        </p:sp>
      </p:grpSp>
      <p:grpSp>
        <p:nvGrpSpPr>
          <p:cNvPr id="53253" name="Group 12"/>
          <p:cNvGrpSpPr>
            <a:grpSpLocks/>
          </p:cNvGrpSpPr>
          <p:nvPr/>
        </p:nvGrpSpPr>
        <p:grpSpPr bwMode="auto">
          <a:xfrm>
            <a:off x="4090988" y="2632075"/>
            <a:ext cx="1876425" cy="660400"/>
            <a:chOff x="2581" y="1980"/>
            <a:chExt cx="1183" cy="416"/>
          </a:xfrm>
        </p:grpSpPr>
        <p:sp>
          <p:nvSpPr>
            <p:cNvPr id="53273" name="Oval 13"/>
            <p:cNvSpPr>
              <a:spLocks noChangeArrowheads="1"/>
            </p:cNvSpPr>
            <p:nvPr/>
          </p:nvSpPr>
          <p:spPr bwMode="auto">
            <a:xfrm>
              <a:off x="2628" y="1980"/>
              <a:ext cx="1089" cy="416"/>
            </a:xfrm>
            <a:prstGeom prst="ellipse">
              <a:avLst/>
            </a:prstGeom>
            <a:solidFill>
              <a:schemeClr val="bg1"/>
            </a:solidFill>
            <a:ln w="25400">
              <a:solidFill>
                <a:schemeClr val="tx1"/>
              </a:solidFill>
              <a:round/>
              <a:headEnd/>
              <a:tailEnd/>
            </a:ln>
          </p:spPr>
          <p:txBody>
            <a:bodyPr wrap="none" anchor="ctr"/>
            <a:lstStyle/>
            <a:p>
              <a:endParaRPr lang="en-US">
                <a:latin typeface="Calibri" charset="0"/>
              </a:endParaRPr>
            </a:p>
          </p:txBody>
        </p:sp>
        <p:sp>
          <p:nvSpPr>
            <p:cNvPr id="53274" name="Rectangle 14"/>
            <p:cNvSpPr>
              <a:spLocks noChangeArrowheads="1"/>
            </p:cNvSpPr>
            <p:nvPr/>
          </p:nvSpPr>
          <p:spPr bwMode="auto">
            <a:xfrm>
              <a:off x="2581" y="2041"/>
              <a:ext cx="1183"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sick animal</a:t>
              </a:r>
            </a:p>
          </p:txBody>
        </p:sp>
      </p:grpSp>
      <p:grpSp>
        <p:nvGrpSpPr>
          <p:cNvPr id="53254" name="Group 15"/>
          <p:cNvGrpSpPr>
            <a:grpSpLocks/>
          </p:cNvGrpSpPr>
          <p:nvPr/>
        </p:nvGrpSpPr>
        <p:grpSpPr bwMode="auto">
          <a:xfrm>
            <a:off x="6642100" y="4003675"/>
            <a:ext cx="1727200" cy="660400"/>
            <a:chOff x="4190" y="2845"/>
            <a:chExt cx="1089" cy="417"/>
          </a:xfrm>
        </p:grpSpPr>
        <p:sp>
          <p:nvSpPr>
            <p:cNvPr id="53271" name="Oval 16"/>
            <p:cNvSpPr>
              <a:spLocks noChangeArrowheads="1"/>
            </p:cNvSpPr>
            <p:nvPr/>
          </p:nvSpPr>
          <p:spPr bwMode="auto">
            <a:xfrm>
              <a:off x="4190" y="2845"/>
              <a:ext cx="1089" cy="417"/>
            </a:xfrm>
            <a:prstGeom prst="ellipse">
              <a:avLst/>
            </a:prstGeom>
            <a:solidFill>
              <a:schemeClr val="bg1"/>
            </a:solidFill>
            <a:ln w="25400">
              <a:solidFill>
                <a:schemeClr val="tx1"/>
              </a:solidFill>
              <a:round/>
              <a:headEnd/>
              <a:tailEnd/>
            </a:ln>
          </p:spPr>
          <p:txBody>
            <a:bodyPr wrap="none" anchor="ctr"/>
            <a:lstStyle/>
            <a:p>
              <a:endParaRPr lang="en-US">
                <a:latin typeface="Calibri" charset="0"/>
              </a:endParaRPr>
            </a:p>
          </p:txBody>
        </p:sp>
        <p:sp>
          <p:nvSpPr>
            <p:cNvPr id="53272" name="Rectangle 17"/>
            <p:cNvSpPr>
              <a:spLocks noChangeArrowheads="1"/>
            </p:cNvSpPr>
            <p:nvPr/>
          </p:nvSpPr>
          <p:spPr bwMode="auto">
            <a:xfrm>
              <a:off x="4348" y="2906"/>
              <a:ext cx="775"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rabies</a:t>
              </a:r>
            </a:p>
          </p:txBody>
        </p:sp>
      </p:grpSp>
      <p:grpSp>
        <p:nvGrpSpPr>
          <p:cNvPr id="53255" name="Group 18"/>
          <p:cNvGrpSpPr>
            <a:grpSpLocks/>
          </p:cNvGrpSpPr>
          <p:nvPr/>
        </p:nvGrpSpPr>
        <p:grpSpPr bwMode="auto">
          <a:xfrm>
            <a:off x="6642100" y="2632075"/>
            <a:ext cx="1727200" cy="660400"/>
            <a:chOff x="4190" y="1980"/>
            <a:chExt cx="1089" cy="416"/>
          </a:xfrm>
        </p:grpSpPr>
        <p:sp>
          <p:nvSpPr>
            <p:cNvPr id="53269" name="Oval 19"/>
            <p:cNvSpPr>
              <a:spLocks noChangeArrowheads="1"/>
            </p:cNvSpPr>
            <p:nvPr/>
          </p:nvSpPr>
          <p:spPr bwMode="auto">
            <a:xfrm>
              <a:off x="4190" y="1980"/>
              <a:ext cx="1089" cy="416"/>
            </a:xfrm>
            <a:prstGeom prst="ellipse">
              <a:avLst/>
            </a:prstGeom>
            <a:solidFill>
              <a:schemeClr val="bg1"/>
            </a:solidFill>
            <a:ln w="25400">
              <a:solidFill>
                <a:schemeClr val="tx1"/>
              </a:solidFill>
              <a:round/>
              <a:headEnd/>
              <a:tailEnd/>
            </a:ln>
          </p:spPr>
          <p:txBody>
            <a:bodyPr wrap="none" anchor="ctr"/>
            <a:lstStyle/>
            <a:p>
              <a:endParaRPr lang="en-US">
                <a:latin typeface="Calibri" charset="0"/>
              </a:endParaRPr>
            </a:p>
          </p:txBody>
        </p:sp>
        <p:sp>
          <p:nvSpPr>
            <p:cNvPr id="53270" name="Rectangle 20"/>
            <p:cNvSpPr>
              <a:spLocks noChangeArrowheads="1"/>
            </p:cNvSpPr>
            <p:nvPr/>
          </p:nvSpPr>
          <p:spPr bwMode="auto">
            <a:xfrm>
              <a:off x="4312" y="2041"/>
              <a:ext cx="847"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disease</a:t>
              </a:r>
            </a:p>
          </p:txBody>
        </p:sp>
      </p:grpSp>
      <p:sp>
        <p:nvSpPr>
          <p:cNvPr id="53256" name="Line 21"/>
          <p:cNvSpPr>
            <a:spLocks noChangeShapeType="1"/>
          </p:cNvSpPr>
          <p:nvPr/>
        </p:nvSpPr>
        <p:spPr bwMode="auto">
          <a:xfrm flipV="1">
            <a:off x="2533650" y="2009775"/>
            <a:ext cx="495300" cy="609600"/>
          </a:xfrm>
          <a:prstGeom prst="line">
            <a:avLst/>
          </a:prstGeom>
          <a:noFill/>
          <a:ln w="38100" cmpd="dbl">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3257" name="Line 22"/>
          <p:cNvSpPr>
            <a:spLocks noChangeShapeType="1"/>
          </p:cNvSpPr>
          <p:nvPr/>
        </p:nvSpPr>
        <p:spPr bwMode="auto">
          <a:xfrm flipH="1" flipV="1">
            <a:off x="4114800" y="2009775"/>
            <a:ext cx="457200" cy="685800"/>
          </a:xfrm>
          <a:prstGeom prst="line">
            <a:avLst/>
          </a:prstGeom>
          <a:noFill/>
          <a:ln w="38100" cmpd="dbl">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3258" name="Line 23"/>
          <p:cNvSpPr>
            <a:spLocks noChangeShapeType="1"/>
          </p:cNvSpPr>
          <p:nvPr/>
        </p:nvSpPr>
        <p:spPr bwMode="auto">
          <a:xfrm flipV="1">
            <a:off x="2362200" y="3305175"/>
            <a:ext cx="0" cy="685800"/>
          </a:xfrm>
          <a:prstGeom prst="line">
            <a:avLst/>
          </a:prstGeom>
          <a:noFill/>
          <a:ln w="38100" cmpd="dbl">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3259" name="Line 24"/>
          <p:cNvSpPr>
            <a:spLocks noChangeShapeType="1"/>
          </p:cNvSpPr>
          <p:nvPr/>
        </p:nvSpPr>
        <p:spPr bwMode="auto">
          <a:xfrm flipV="1">
            <a:off x="7467600" y="3305175"/>
            <a:ext cx="0" cy="685800"/>
          </a:xfrm>
          <a:prstGeom prst="line">
            <a:avLst/>
          </a:prstGeom>
          <a:noFill/>
          <a:ln w="38100" cmpd="dbl">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3260" name="Line 25"/>
          <p:cNvSpPr>
            <a:spLocks noChangeShapeType="1"/>
          </p:cNvSpPr>
          <p:nvPr/>
        </p:nvSpPr>
        <p:spPr bwMode="auto">
          <a:xfrm>
            <a:off x="5956300" y="3000375"/>
            <a:ext cx="660400" cy="0"/>
          </a:xfrm>
          <a:prstGeom prst="line">
            <a:avLst/>
          </a:prstGeom>
          <a:noFill/>
          <a:ln w="25400">
            <a:solidFill>
              <a:schemeClr val="tx2"/>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3261" name="Rectangle 26"/>
          <p:cNvSpPr>
            <a:spLocks noChangeArrowheads="1"/>
          </p:cNvSpPr>
          <p:nvPr/>
        </p:nvSpPr>
        <p:spPr bwMode="auto">
          <a:xfrm>
            <a:off x="5862638" y="2690813"/>
            <a:ext cx="771525" cy="376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b="1">
                <a:solidFill>
                  <a:schemeClr val="bg2"/>
                </a:solidFill>
                <a:latin typeface="Calibri" charset="0"/>
              </a:rPr>
              <a:t>has</a:t>
            </a:r>
          </a:p>
        </p:txBody>
      </p:sp>
      <p:grpSp>
        <p:nvGrpSpPr>
          <p:cNvPr id="53262" name="Group 27"/>
          <p:cNvGrpSpPr>
            <a:grpSpLocks/>
          </p:cNvGrpSpPr>
          <p:nvPr/>
        </p:nvGrpSpPr>
        <p:grpSpPr bwMode="auto">
          <a:xfrm>
            <a:off x="1444625" y="5311775"/>
            <a:ext cx="1701800" cy="635000"/>
            <a:chOff x="911" y="3671"/>
            <a:chExt cx="1074" cy="401"/>
          </a:xfrm>
        </p:grpSpPr>
        <p:sp>
          <p:nvSpPr>
            <p:cNvPr id="53267" name="Oval 28"/>
            <p:cNvSpPr>
              <a:spLocks noChangeArrowheads="1"/>
            </p:cNvSpPr>
            <p:nvPr/>
          </p:nvSpPr>
          <p:spPr bwMode="auto">
            <a:xfrm>
              <a:off x="911" y="3671"/>
              <a:ext cx="1074" cy="401"/>
            </a:xfrm>
            <a:prstGeom prst="ellipse">
              <a:avLst/>
            </a:prstGeom>
            <a:solidFill>
              <a:schemeClr val="accent2"/>
            </a:solidFill>
            <a:ln w="50800">
              <a:solidFill>
                <a:schemeClr val="tx1"/>
              </a:solidFill>
              <a:round/>
              <a:headEnd/>
              <a:tailEnd/>
            </a:ln>
          </p:spPr>
          <p:txBody>
            <a:bodyPr wrap="none" anchor="ctr"/>
            <a:lstStyle/>
            <a:p>
              <a:endParaRPr lang="en-US">
                <a:latin typeface="Calibri" charset="0"/>
              </a:endParaRPr>
            </a:p>
          </p:txBody>
        </p:sp>
        <p:sp>
          <p:nvSpPr>
            <p:cNvPr id="53268" name="Rectangle 29"/>
            <p:cNvSpPr>
              <a:spLocks noChangeArrowheads="1"/>
            </p:cNvSpPr>
            <p:nvPr/>
          </p:nvSpPr>
          <p:spPr bwMode="auto">
            <a:xfrm>
              <a:off x="934" y="3724"/>
              <a:ext cx="1028"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rabid dog</a:t>
              </a:r>
            </a:p>
          </p:txBody>
        </p:sp>
      </p:grpSp>
      <p:sp>
        <p:nvSpPr>
          <p:cNvPr id="53263" name="Line 30"/>
          <p:cNvSpPr>
            <a:spLocks noChangeShapeType="1"/>
          </p:cNvSpPr>
          <p:nvPr/>
        </p:nvSpPr>
        <p:spPr bwMode="auto">
          <a:xfrm flipV="1">
            <a:off x="2362200" y="4676775"/>
            <a:ext cx="0" cy="609600"/>
          </a:xfrm>
          <a:prstGeom prst="line">
            <a:avLst/>
          </a:prstGeom>
          <a:noFill/>
          <a:ln w="38100" cmpd="dbl">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3264" name="Rectangle 31"/>
          <p:cNvSpPr>
            <a:spLocks noChangeArrowheads="1"/>
          </p:cNvSpPr>
          <p:nvPr/>
        </p:nvSpPr>
        <p:spPr bwMode="auto">
          <a:xfrm>
            <a:off x="4643438" y="4595813"/>
            <a:ext cx="771525" cy="376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b="1">
                <a:solidFill>
                  <a:schemeClr val="bg2"/>
                </a:solidFill>
                <a:latin typeface="Calibri" charset="0"/>
              </a:rPr>
              <a:t>has</a:t>
            </a:r>
          </a:p>
        </p:txBody>
      </p:sp>
      <p:sp>
        <p:nvSpPr>
          <p:cNvPr id="53265" name="Line 32"/>
          <p:cNvSpPr>
            <a:spLocks noChangeShapeType="1"/>
          </p:cNvSpPr>
          <p:nvPr/>
        </p:nvSpPr>
        <p:spPr bwMode="auto">
          <a:xfrm flipV="1">
            <a:off x="3136900" y="4448175"/>
            <a:ext cx="3479800" cy="1143000"/>
          </a:xfrm>
          <a:prstGeom prst="line">
            <a:avLst/>
          </a:prstGeom>
          <a:noFill/>
          <a:ln w="25400">
            <a:solidFill>
              <a:schemeClr val="tx2"/>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3266" name="TextBox 32"/>
          <p:cNvSpPr txBox="1">
            <a:spLocks noChangeArrowheads="1"/>
          </p:cNvSpPr>
          <p:nvPr/>
        </p:nvSpPr>
        <p:spPr bwMode="auto">
          <a:xfrm>
            <a:off x="250825" y="6105525"/>
            <a:ext cx="8569325"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000">
                <a:latin typeface="Calibri" charset="0"/>
              </a:rPr>
              <a:t>A rabid dog is </a:t>
            </a:r>
            <a:r>
              <a:rPr lang="en-US" sz="2000" b="1">
                <a:latin typeface="Calibri" charset="0"/>
              </a:rPr>
              <a:t>defined</a:t>
            </a:r>
            <a:r>
              <a:rPr lang="en-US" sz="2000">
                <a:latin typeface="Calibri" charset="0"/>
              </a:rPr>
              <a:t> as something that is both a dog and has at least one thing that is a kind of a rabies</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AutoShape 2"/>
          <p:cNvSpPr>
            <a:spLocks noGrp="1" noChangeArrowheads="1"/>
          </p:cNvSpPr>
          <p:nvPr>
            <p:ph type="title"/>
          </p:nvPr>
        </p:nvSpPr>
        <p:spPr>
          <a:noFill/>
          <a:extLst>
            <a:ext uri="{909E8E84-426E-40dd-AFC4-6F175D3DCCD1}">
              <a14:hiddenFill xmlns="" xmlns:a14="http://schemas.microsoft.com/office/drawing/2010/main">
                <a:solidFill>
                  <a:srgbClr val="E1F4FF"/>
                </a:solidFill>
              </a14:hiddenFill>
            </a:ext>
          </a:extLst>
        </p:spPr>
        <p:txBody>
          <a:bodyPr lIns="90342" tIns="44379" rIns="90342" bIns="44379" anchor="b" anchorCtr="0"/>
          <a:lstStyle/>
          <a:p>
            <a:pPr eaLnBrk="1" hangingPunct="1"/>
            <a:r>
              <a:rPr lang="en-US">
                <a:latin typeface="Calibri" charset="0"/>
              </a:rPr>
              <a:t>Classification as a “sick animal”</a:t>
            </a:r>
          </a:p>
        </p:txBody>
      </p:sp>
      <p:grpSp>
        <p:nvGrpSpPr>
          <p:cNvPr id="55298" name="Group 3"/>
          <p:cNvGrpSpPr>
            <a:grpSpLocks/>
          </p:cNvGrpSpPr>
          <p:nvPr/>
        </p:nvGrpSpPr>
        <p:grpSpPr bwMode="auto">
          <a:xfrm>
            <a:off x="2679700" y="1341438"/>
            <a:ext cx="1727200" cy="660400"/>
            <a:chOff x="1690" y="1210"/>
            <a:chExt cx="1090" cy="417"/>
          </a:xfrm>
        </p:grpSpPr>
        <p:sp>
          <p:nvSpPr>
            <p:cNvPr id="55328" name="Oval 4"/>
            <p:cNvSpPr>
              <a:spLocks noChangeArrowheads="1"/>
            </p:cNvSpPr>
            <p:nvPr/>
          </p:nvSpPr>
          <p:spPr bwMode="auto">
            <a:xfrm>
              <a:off x="1690" y="1210"/>
              <a:ext cx="1090" cy="417"/>
            </a:xfrm>
            <a:prstGeom prst="ellipse">
              <a:avLst/>
            </a:prstGeom>
            <a:solidFill>
              <a:schemeClr val="bg1"/>
            </a:solidFill>
            <a:ln w="25400">
              <a:solidFill>
                <a:schemeClr val="tx1"/>
              </a:solidFill>
              <a:round/>
              <a:headEnd/>
              <a:tailEnd/>
            </a:ln>
          </p:spPr>
          <p:txBody>
            <a:bodyPr wrap="none" anchor="ctr"/>
            <a:lstStyle/>
            <a:p>
              <a:endParaRPr lang="en-US">
                <a:latin typeface="Calibri" charset="0"/>
              </a:endParaRPr>
            </a:p>
          </p:txBody>
        </p:sp>
        <p:sp>
          <p:nvSpPr>
            <p:cNvPr id="55329" name="Rectangle 5"/>
            <p:cNvSpPr>
              <a:spLocks noChangeArrowheads="1"/>
            </p:cNvSpPr>
            <p:nvPr/>
          </p:nvSpPr>
          <p:spPr bwMode="auto">
            <a:xfrm>
              <a:off x="1848" y="1271"/>
              <a:ext cx="775"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animal</a:t>
              </a:r>
            </a:p>
          </p:txBody>
        </p:sp>
      </p:grpSp>
      <p:grpSp>
        <p:nvGrpSpPr>
          <p:cNvPr id="55299" name="Group 6"/>
          <p:cNvGrpSpPr>
            <a:grpSpLocks/>
          </p:cNvGrpSpPr>
          <p:nvPr/>
        </p:nvGrpSpPr>
        <p:grpSpPr bwMode="auto">
          <a:xfrm>
            <a:off x="1612900" y="2560638"/>
            <a:ext cx="1727200" cy="660400"/>
            <a:chOff x="1017" y="1980"/>
            <a:chExt cx="1090" cy="416"/>
          </a:xfrm>
        </p:grpSpPr>
        <p:sp>
          <p:nvSpPr>
            <p:cNvPr id="55326" name="Oval 7"/>
            <p:cNvSpPr>
              <a:spLocks noChangeArrowheads="1"/>
            </p:cNvSpPr>
            <p:nvPr/>
          </p:nvSpPr>
          <p:spPr bwMode="auto">
            <a:xfrm>
              <a:off x="1017" y="1980"/>
              <a:ext cx="1090" cy="416"/>
            </a:xfrm>
            <a:prstGeom prst="ellipse">
              <a:avLst/>
            </a:prstGeom>
            <a:solidFill>
              <a:schemeClr val="bg1"/>
            </a:solidFill>
            <a:ln w="25400">
              <a:solidFill>
                <a:schemeClr val="tx1"/>
              </a:solidFill>
              <a:round/>
              <a:headEnd/>
              <a:tailEnd/>
            </a:ln>
          </p:spPr>
          <p:txBody>
            <a:bodyPr wrap="none" anchor="ctr"/>
            <a:lstStyle/>
            <a:p>
              <a:endParaRPr lang="en-US">
                <a:latin typeface="Calibri" charset="0"/>
              </a:endParaRPr>
            </a:p>
          </p:txBody>
        </p:sp>
        <p:sp>
          <p:nvSpPr>
            <p:cNvPr id="55327" name="Rectangle 8"/>
            <p:cNvSpPr>
              <a:spLocks noChangeArrowheads="1"/>
            </p:cNvSpPr>
            <p:nvPr/>
          </p:nvSpPr>
          <p:spPr bwMode="auto">
            <a:xfrm>
              <a:off x="1043" y="2041"/>
              <a:ext cx="1039"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mammal</a:t>
              </a:r>
            </a:p>
          </p:txBody>
        </p:sp>
      </p:grpSp>
      <p:grpSp>
        <p:nvGrpSpPr>
          <p:cNvPr id="55300" name="Group 9"/>
          <p:cNvGrpSpPr>
            <a:grpSpLocks/>
          </p:cNvGrpSpPr>
          <p:nvPr/>
        </p:nvGrpSpPr>
        <p:grpSpPr bwMode="auto">
          <a:xfrm>
            <a:off x="1536700" y="3932238"/>
            <a:ext cx="1727200" cy="660400"/>
            <a:chOff x="969" y="2845"/>
            <a:chExt cx="1090" cy="417"/>
          </a:xfrm>
        </p:grpSpPr>
        <p:sp>
          <p:nvSpPr>
            <p:cNvPr id="55324" name="Oval 10"/>
            <p:cNvSpPr>
              <a:spLocks noChangeArrowheads="1"/>
            </p:cNvSpPr>
            <p:nvPr/>
          </p:nvSpPr>
          <p:spPr bwMode="auto">
            <a:xfrm>
              <a:off x="969" y="2845"/>
              <a:ext cx="1090" cy="417"/>
            </a:xfrm>
            <a:prstGeom prst="ellipse">
              <a:avLst/>
            </a:prstGeom>
            <a:solidFill>
              <a:schemeClr val="bg1"/>
            </a:solidFill>
            <a:ln w="25400">
              <a:solidFill>
                <a:schemeClr val="tx1"/>
              </a:solidFill>
              <a:round/>
              <a:headEnd/>
              <a:tailEnd/>
            </a:ln>
          </p:spPr>
          <p:txBody>
            <a:bodyPr wrap="none" anchor="ctr"/>
            <a:lstStyle/>
            <a:p>
              <a:endParaRPr lang="en-US">
                <a:latin typeface="Calibri" charset="0"/>
              </a:endParaRPr>
            </a:p>
          </p:txBody>
        </p:sp>
        <p:sp>
          <p:nvSpPr>
            <p:cNvPr id="55325" name="Rectangle 11"/>
            <p:cNvSpPr>
              <a:spLocks noChangeArrowheads="1"/>
            </p:cNvSpPr>
            <p:nvPr/>
          </p:nvSpPr>
          <p:spPr bwMode="auto">
            <a:xfrm>
              <a:off x="1127" y="2906"/>
              <a:ext cx="775"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dog</a:t>
              </a:r>
            </a:p>
          </p:txBody>
        </p:sp>
      </p:grpSp>
      <p:grpSp>
        <p:nvGrpSpPr>
          <p:cNvPr id="55301" name="Group 12"/>
          <p:cNvGrpSpPr>
            <a:grpSpLocks/>
          </p:cNvGrpSpPr>
          <p:nvPr/>
        </p:nvGrpSpPr>
        <p:grpSpPr bwMode="auto">
          <a:xfrm>
            <a:off x="4090988" y="2560638"/>
            <a:ext cx="1876425" cy="660400"/>
            <a:chOff x="2581" y="1980"/>
            <a:chExt cx="1183" cy="416"/>
          </a:xfrm>
        </p:grpSpPr>
        <p:sp>
          <p:nvSpPr>
            <p:cNvPr id="55322" name="Oval 13"/>
            <p:cNvSpPr>
              <a:spLocks noChangeArrowheads="1"/>
            </p:cNvSpPr>
            <p:nvPr/>
          </p:nvSpPr>
          <p:spPr bwMode="auto">
            <a:xfrm>
              <a:off x="2628" y="1980"/>
              <a:ext cx="1089" cy="416"/>
            </a:xfrm>
            <a:prstGeom prst="ellipse">
              <a:avLst/>
            </a:prstGeom>
            <a:solidFill>
              <a:schemeClr val="bg1"/>
            </a:solidFill>
            <a:ln w="25400">
              <a:solidFill>
                <a:schemeClr val="tx1"/>
              </a:solidFill>
              <a:round/>
              <a:headEnd/>
              <a:tailEnd/>
            </a:ln>
          </p:spPr>
          <p:txBody>
            <a:bodyPr wrap="none" anchor="ctr"/>
            <a:lstStyle/>
            <a:p>
              <a:endParaRPr lang="en-US">
                <a:latin typeface="Calibri" charset="0"/>
              </a:endParaRPr>
            </a:p>
          </p:txBody>
        </p:sp>
        <p:sp>
          <p:nvSpPr>
            <p:cNvPr id="55323" name="Rectangle 14"/>
            <p:cNvSpPr>
              <a:spLocks noChangeArrowheads="1"/>
            </p:cNvSpPr>
            <p:nvPr/>
          </p:nvSpPr>
          <p:spPr bwMode="auto">
            <a:xfrm>
              <a:off x="2581" y="2041"/>
              <a:ext cx="1183"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sick animal</a:t>
              </a:r>
            </a:p>
          </p:txBody>
        </p:sp>
      </p:grpSp>
      <p:grpSp>
        <p:nvGrpSpPr>
          <p:cNvPr id="55302" name="Group 15"/>
          <p:cNvGrpSpPr>
            <a:grpSpLocks/>
          </p:cNvGrpSpPr>
          <p:nvPr/>
        </p:nvGrpSpPr>
        <p:grpSpPr bwMode="auto">
          <a:xfrm>
            <a:off x="6642100" y="3932238"/>
            <a:ext cx="1727200" cy="660400"/>
            <a:chOff x="4190" y="2845"/>
            <a:chExt cx="1089" cy="417"/>
          </a:xfrm>
        </p:grpSpPr>
        <p:sp>
          <p:nvSpPr>
            <p:cNvPr id="55320" name="Oval 16"/>
            <p:cNvSpPr>
              <a:spLocks noChangeArrowheads="1"/>
            </p:cNvSpPr>
            <p:nvPr/>
          </p:nvSpPr>
          <p:spPr bwMode="auto">
            <a:xfrm>
              <a:off x="4190" y="2845"/>
              <a:ext cx="1089" cy="417"/>
            </a:xfrm>
            <a:prstGeom prst="ellipse">
              <a:avLst/>
            </a:prstGeom>
            <a:solidFill>
              <a:schemeClr val="bg1"/>
            </a:solidFill>
            <a:ln w="25400">
              <a:solidFill>
                <a:schemeClr val="tx1"/>
              </a:solidFill>
              <a:round/>
              <a:headEnd/>
              <a:tailEnd/>
            </a:ln>
          </p:spPr>
          <p:txBody>
            <a:bodyPr wrap="none" anchor="ctr"/>
            <a:lstStyle/>
            <a:p>
              <a:endParaRPr lang="en-US">
                <a:latin typeface="Calibri" charset="0"/>
              </a:endParaRPr>
            </a:p>
          </p:txBody>
        </p:sp>
        <p:sp>
          <p:nvSpPr>
            <p:cNvPr id="55321" name="Rectangle 17"/>
            <p:cNvSpPr>
              <a:spLocks noChangeArrowheads="1"/>
            </p:cNvSpPr>
            <p:nvPr/>
          </p:nvSpPr>
          <p:spPr bwMode="auto">
            <a:xfrm>
              <a:off x="4348" y="2906"/>
              <a:ext cx="775"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rabies</a:t>
              </a:r>
            </a:p>
          </p:txBody>
        </p:sp>
      </p:grpSp>
      <p:grpSp>
        <p:nvGrpSpPr>
          <p:cNvPr id="55303" name="Group 18"/>
          <p:cNvGrpSpPr>
            <a:grpSpLocks/>
          </p:cNvGrpSpPr>
          <p:nvPr/>
        </p:nvGrpSpPr>
        <p:grpSpPr bwMode="auto">
          <a:xfrm>
            <a:off x="6642100" y="2560638"/>
            <a:ext cx="1727200" cy="660400"/>
            <a:chOff x="4190" y="1980"/>
            <a:chExt cx="1089" cy="416"/>
          </a:xfrm>
        </p:grpSpPr>
        <p:sp>
          <p:nvSpPr>
            <p:cNvPr id="55318" name="Oval 19"/>
            <p:cNvSpPr>
              <a:spLocks noChangeArrowheads="1"/>
            </p:cNvSpPr>
            <p:nvPr/>
          </p:nvSpPr>
          <p:spPr bwMode="auto">
            <a:xfrm>
              <a:off x="4190" y="1980"/>
              <a:ext cx="1089" cy="416"/>
            </a:xfrm>
            <a:prstGeom prst="ellipse">
              <a:avLst/>
            </a:prstGeom>
            <a:solidFill>
              <a:schemeClr val="bg1"/>
            </a:solidFill>
            <a:ln w="25400">
              <a:solidFill>
                <a:schemeClr val="tx1"/>
              </a:solidFill>
              <a:round/>
              <a:headEnd/>
              <a:tailEnd/>
            </a:ln>
          </p:spPr>
          <p:txBody>
            <a:bodyPr wrap="none" anchor="ctr"/>
            <a:lstStyle/>
            <a:p>
              <a:endParaRPr lang="en-US">
                <a:latin typeface="Calibri" charset="0"/>
              </a:endParaRPr>
            </a:p>
          </p:txBody>
        </p:sp>
        <p:sp>
          <p:nvSpPr>
            <p:cNvPr id="55319" name="Rectangle 20"/>
            <p:cNvSpPr>
              <a:spLocks noChangeArrowheads="1"/>
            </p:cNvSpPr>
            <p:nvPr/>
          </p:nvSpPr>
          <p:spPr bwMode="auto">
            <a:xfrm>
              <a:off x="4312" y="2041"/>
              <a:ext cx="847"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disease</a:t>
              </a:r>
            </a:p>
          </p:txBody>
        </p:sp>
      </p:grpSp>
      <p:sp>
        <p:nvSpPr>
          <p:cNvPr id="55304" name="Line 21"/>
          <p:cNvSpPr>
            <a:spLocks noChangeShapeType="1"/>
          </p:cNvSpPr>
          <p:nvPr/>
        </p:nvSpPr>
        <p:spPr bwMode="auto">
          <a:xfrm flipV="1">
            <a:off x="2533650" y="1938338"/>
            <a:ext cx="495300" cy="609600"/>
          </a:xfrm>
          <a:prstGeom prst="line">
            <a:avLst/>
          </a:prstGeom>
          <a:noFill/>
          <a:ln w="38100" cmpd="dbl">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5305" name="Line 22"/>
          <p:cNvSpPr>
            <a:spLocks noChangeShapeType="1"/>
          </p:cNvSpPr>
          <p:nvPr/>
        </p:nvSpPr>
        <p:spPr bwMode="auto">
          <a:xfrm flipH="1" flipV="1">
            <a:off x="4114800" y="1938338"/>
            <a:ext cx="457200" cy="685800"/>
          </a:xfrm>
          <a:prstGeom prst="line">
            <a:avLst/>
          </a:prstGeom>
          <a:noFill/>
          <a:ln w="38100" cmpd="dbl">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5306" name="Line 23"/>
          <p:cNvSpPr>
            <a:spLocks noChangeShapeType="1"/>
          </p:cNvSpPr>
          <p:nvPr/>
        </p:nvSpPr>
        <p:spPr bwMode="auto">
          <a:xfrm flipV="1">
            <a:off x="2362200" y="3233738"/>
            <a:ext cx="0" cy="685800"/>
          </a:xfrm>
          <a:prstGeom prst="line">
            <a:avLst/>
          </a:prstGeom>
          <a:noFill/>
          <a:ln w="38100" cmpd="dbl">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5307" name="Line 24"/>
          <p:cNvSpPr>
            <a:spLocks noChangeShapeType="1"/>
          </p:cNvSpPr>
          <p:nvPr/>
        </p:nvSpPr>
        <p:spPr bwMode="auto">
          <a:xfrm flipV="1">
            <a:off x="7467600" y="3233738"/>
            <a:ext cx="0" cy="685800"/>
          </a:xfrm>
          <a:prstGeom prst="line">
            <a:avLst/>
          </a:prstGeom>
          <a:noFill/>
          <a:ln w="38100" cmpd="dbl">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5308" name="Line 25"/>
          <p:cNvSpPr>
            <a:spLocks noChangeShapeType="1"/>
          </p:cNvSpPr>
          <p:nvPr/>
        </p:nvSpPr>
        <p:spPr bwMode="auto">
          <a:xfrm>
            <a:off x="5956300" y="2928938"/>
            <a:ext cx="660400" cy="0"/>
          </a:xfrm>
          <a:prstGeom prst="line">
            <a:avLst/>
          </a:prstGeom>
          <a:noFill/>
          <a:ln w="25400">
            <a:solidFill>
              <a:schemeClr val="tx2"/>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5309" name="Rectangle 26"/>
          <p:cNvSpPr>
            <a:spLocks noChangeArrowheads="1"/>
          </p:cNvSpPr>
          <p:nvPr/>
        </p:nvSpPr>
        <p:spPr bwMode="auto">
          <a:xfrm>
            <a:off x="5862638" y="2619375"/>
            <a:ext cx="771525" cy="3762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b="1">
                <a:solidFill>
                  <a:schemeClr val="bg2"/>
                </a:solidFill>
                <a:latin typeface="Calibri" charset="0"/>
              </a:rPr>
              <a:t>has</a:t>
            </a:r>
          </a:p>
        </p:txBody>
      </p:sp>
      <p:sp>
        <p:nvSpPr>
          <p:cNvPr id="55310" name="Line 27"/>
          <p:cNvSpPr>
            <a:spLocks noChangeShapeType="1"/>
          </p:cNvSpPr>
          <p:nvPr/>
        </p:nvSpPr>
        <p:spPr bwMode="auto">
          <a:xfrm flipV="1">
            <a:off x="2362200" y="4605338"/>
            <a:ext cx="0" cy="609600"/>
          </a:xfrm>
          <a:prstGeom prst="line">
            <a:avLst/>
          </a:prstGeom>
          <a:noFill/>
          <a:ln w="38100" cmpd="dbl">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5311" name="Rectangle 28"/>
          <p:cNvSpPr>
            <a:spLocks noChangeArrowheads="1"/>
          </p:cNvSpPr>
          <p:nvPr/>
        </p:nvSpPr>
        <p:spPr bwMode="auto">
          <a:xfrm>
            <a:off x="4643438" y="4524375"/>
            <a:ext cx="771525" cy="3762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b="1">
                <a:solidFill>
                  <a:schemeClr val="bg2"/>
                </a:solidFill>
                <a:latin typeface="Calibri" charset="0"/>
              </a:rPr>
              <a:t>has</a:t>
            </a:r>
          </a:p>
        </p:txBody>
      </p:sp>
      <p:grpSp>
        <p:nvGrpSpPr>
          <p:cNvPr id="55312" name="Group 29"/>
          <p:cNvGrpSpPr>
            <a:grpSpLocks/>
          </p:cNvGrpSpPr>
          <p:nvPr/>
        </p:nvGrpSpPr>
        <p:grpSpPr bwMode="auto">
          <a:xfrm>
            <a:off x="1431925" y="5227638"/>
            <a:ext cx="1727200" cy="660400"/>
            <a:chOff x="903" y="3663"/>
            <a:chExt cx="1090" cy="417"/>
          </a:xfrm>
        </p:grpSpPr>
        <p:sp>
          <p:nvSpPr>
            <p:cNvPr id="55316" name="Oval 30"/>
            <p:cNvSpPr>
              <a:spLocks noChangeArrowheads="1"/>
            </p:cNvSpPr>
            <p:nvPr/>
          </p:nvSpPr>
          <p:spPr bwMode="auto">
            <a:xfrm>
              <a:off x="903" y="3663"/>
              <a:ext cx="1090" cy="417"/>
            </a:xfrm>
            <a:prstGeom prst="ellipse">
              <a:avLst/>
            </a:prstGeom>
            <a:noFill/>
            <a:ln w="2540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atin typeface="Calibri" charset="0"/>
              </a:endParaRPr>
            </a:p>
          </p:txBody>
        </p:sp>
        <p:sp>
          <p:nvSpPr>
            <p:cNvPr id="55317" name="Rectangle 31"/>
            <p:cNvSpPr>
              <a:spLocks noChangeArrowheads="1"/>
            </p:cNvSpPr>
            <p:nvPr/>
          </p:nvSpPr>
          <p:spPr bwMode="auto">
            <a:xfrm>
              <a:off x="934" y="3724"/>
              <a:ext cx="1028"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rabid dog</a:t>
              </a:r>
            </a:p>
          </p:txBody>
        </p:sp>
      </p:grpSp>
      <p:sp>
        <p:nvSpPr>
          <p:cNvPr id="55313" name="Line 32"/>
          <p:cNvSpPr>
            <a:spLocks noChangeShapeType="1"/>
          </p:cNvSpPr>
          <p:nvPr/>
        </p:nvSpPr>
        <p:spPr bwMode="auto">
          <a:xfrm flipV="1">
            <a:off x="3136900" y="4376738"/>
            <a:ext cx="3479800" cy="1143000"/>
          </a:xfrm>
          <a:prstGeom prst="line">
            <a:avLst/>
          </a:prstGeom>
          <a:noFill/>
          <a:ln w="25400">
            <a:solidFill>
              <a:schemeClr val="tx2"/>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5314" name="Line 33"/>
          <p:cNvSpPr>
            <a:spLocks noChangeShapeType="1"/>
          </p:cNvSpPr>
          <p:nvPr/>
        </p:nvSpPr>
        <p:spPr bwMode="auto">
          <a:xfrm flipV="1">
            <a:off x="2990850" y="3233738"/>
            <a:ext cx="1714500" cy="2133600"/>
          </a:xfrm>
          <a:prstGeom prst="line">
            <a:avLst/>
          </a:prstGeom>
          <a:noFill/>
          <a:ln w="38100" cmpd="dbl">
            <a:solidFill>
              <a:srgbClr val="FF0000"/>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5315" name="TextBox 33"/>
          <p:cNvSpPr txBox="1">
            <a:spLocks noChangeArrowheads="1"/>
          </p:cNvSpPr>
          <p:nvPr/>
        </p:nvSpPr>
        <p:spPr bwMode="auto">
          <a:xfrm>
            <a:off x="179388" y="6237288"/>
            <a:ext cx="8569325"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000">
                <a:latin typeface="Calibri" charset="0"/>
              </a:rPr>
              <a:t>We can easily prove that s rabid dog is a kind of sick animal</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AutoShape 2"/>
          <p:cNvSpPr>
            <a:spLocks noGrp="1" noChangeArrowheads="1"/>
          </p:cNvSpPr>
          <p:nvPr>
            <p:ph type="title"/>
          </p:nvPr>
        </p:nvSpPr>
        <p:spPr>
          <a:noFill/>
          <a:extLst>
            <a:ext uri="{909E8E84-426E-40dd-AFC4-6F175D3DCCD1}">
              <a14:hiddenFill xmlns="" xmlns:a14="http://schemas.microsoft.com/office/drawing/2010/main">
                <a:solidFill>
                  <a:srgbClr val="E1F4FF"/>
                </a:solidFill>
              </a14:hiddenFill>
            </a:ext>
          </a:extLst>
        </p:spPr>
        <p:txBody>
          <a:bodyPr lIns="90342" tIns="44379" rIns="90342" bIns="44379" anchor="b" anchorCtr="0"/>
          <a:lstStyle/>
          <a:p>
            <a:pPr eaLnBrk="1" hangingPunct="1"/>
            <a:r>
              <a:rPr lang="en-US">
                <a:latin typeface="Calibri" charset="0"/>
              </a:rPr>
              <a:t>Defining “rabid animal”</a:t>
            </a:r>
          </a:p>
        </p:txBody>
      </p:sp>
      <p:grpSp>
        <p:nvGrpSpPr>
          <p:cNvPr id="57346" name="Group 3"/>
          <p:cNvGrpSpPr>
            <a:grpSpLocks/>
          </p:cNvGrpSpPr>
          <p:nvPr/>
        </p:nvGrpSpPr>
        <p:grpSpPr bwMode="auto">
          <a:xfrm>
            <a:off x="2679700" y="1341438"/>
            <a:ext cx="1727200" cy="660400"/>
            <a:chOff x="1690" y="1210"/>
            <a:chExt cx="1090" cy="417"/>
          </a:xfrm>
        </p:grpSpPr>
        <p:sp>
          <p:nvSpPr>
            <p:cNvPr id="57381" name="Oval 4"/>
            <p:cNvSpPr>
              <a:spLocks noChangeArrowheads="1"/>
            </p:cNvSpPr>
            <p:nvPr/>
          </p:nvSpPr>
          <p:spPr bwMode="auto">
            <a:xfrm>
              <a:off x="1690" y="1210"/>
              <a:ext cx="1090" cy="417"/>
            </a:xfrm>
            <a:prstGeom prst="ellipse">
              <a:avLst/>
            </a:prstGeom>
            <a:solidFill>
              <a:schemeClr val="bg1"/>
            </a:solidFill>
            <a:ln w="25400">
              <a:solidFill>
                <a:schemeClr val="tx1"/>
              </a:solidFill>
              <a:round/>
              <a:headEnd/>
              <a:tailEnd/>
            </a:ln>
          </p:spPr>
          <p:txBody>
            <a:bodyPr wrap="none" anchor="ctr"/>
            <a:lstStyle/>
            <a:p>
              <a:endParaRPr lang="en-US">
                <a:latin typeface="Calibri" charset="0"/>
              </a:endParaRPr>
            </a:p>
          </p:txBody>
        </p:sp>
        <p:sp>
          <p:nvSpPr>
            <p:cNvPr id="57382" name="Rectangle 5"/>
            <p:cNvSpPr>
              <a:spLocks noChangeArrowheads="1"/>
            </p:cNvSpPr>
            <p:nvPr/>
          </p:nvSpPr>
          <p:spPr bwMode="auto">
            <a:xfrm>
              <a:off x="1848" y="1271"/>
              <a:ext cx="775"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animal</a:t>
              </a:r>
            </a:p>
          </p:txBody>
        </p:sp>
      </p:grpSp>
      <p:grpSp>
        <p:nvGrpSpPr>
          <p:cNvPr id="57347" name="Group 6"/>
          <p:cNvGrpSpPr>
            <a:grpSpLocks/>
          </p:cNvGrpSpPr>
          <p:nvPr/>
        </p:nvGrpSpPr>
        <p:grpSpPr bwMode="auto">
          <a:xfrm>
            <a:off x="1612900" y="2560638"/>
            <a:ext cx="1727200" cy="660400"/>
            <a:chOff x="1017" y="1980"/>
            <a:chExt cx="1090" cy="416"/>
          </a:xfrm>
        </p:grpSpPr>
        <p:sp>
          <p:nvSpPr>
            <p:cNvPr id="57379" name="Oval 7"/>
            <p:cNvSpPr>
              <a:spLocks noChangeArrowheads="1"/>
            </p:cNvSpPr>
            <p:nvPr/>
          </p:nvSpPr>
          <p:spPr bwMode="auto">
            <a:xfrm>
              <a:off x="1017" y="1980"/>
              <a:ext cx="1090" cy="416"/>
            </a:xfrm>
            <a:prstGeom prst="ellipse">
              <a:avLst/>
            </a:prstGeom>
            <a:solidFill>
              <a:schemeClr val="bg1"/>
            </a:solidFill>
            <a:ln w="25400">
              <a:solidFill>
                <a:schemeClr val="tx1"/>
              </a:solidFill>
              <a:round/>
              <a:headEnd/>
              <a:tailEnd/>
            </a:ln>
          </p:spPr>
          <p:txBody>
            <a:bodyPr wrap="none" anchor="ctr"/>
            <a:lstStyle/>
            <a:p>
              <a:endParaRPr lang="en-US">
                <a:latin typeface="Calibri" charset="0"/>
              </a:endParaRPr>
            </a:p>
          </p:txBody>
        </p:sp>
        <p:sp>
          <p:nvSpPr>
            <p:cNvPr id="57380" name="Rectangle 8"/>
            <p:cNvSpPr>
              <a:spLocks noChangeArrowheads="1"/>
            </p:cNvSpPr>
            <p:nvPr/>
          </p:nvSpPr>
          <p:spPr bwMode="auto">
            <a:xfrm>
              <a:off x="1043" y="2041"/>
              <a:ext cx="1039"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mammal</a:t>
              </a:r>
            </a:p>
          </p:txBody>
        </p:sp>
      </p:grpSp>
      <p:grpSp>
        <p:nvGrpSpPr>
          <p:cNvPr id="57348" name="Group 9"/>
          <p:cNvGrpSpPr>
            <a:grpSpLocks/>
          </p:cNvGrpSpPr>
          <p:nvPr/>
        </p:nvGrpSpPr>
        <p:grpSpPr bwMode="auto">
          <a:xfrm>
            <a:off x="1536700" y="3932238"/>
            <a:ext cx="1727200" cy="660400"/>
            <a:chOff x="969" y="2845"/>
            <a:chExt cx="1090" cy="417"/>
          </a:xfrm>
        </p:grpSpPr>
        <p:sp>
          <p:nvSpPr>
            <p:cNvPr id="57377" name="Oval 10"/>
            <p:cNvSpPr>
              <a:spLocks noChangeArrowheads="1"/>
            </p:cNvSpPr>
            <p:nvPr/>
          </p:nvSpPr>
          <p:spPr bwMode="auto">
            <a:xfrm>
              <a:off x="969" y="2845"/>
              <a:ext cx="1090" cy="417"/>
            </a:xfrm>
            <a:prstGeom prst="ellipse">
              <a:avLst/>
            </a:prstGeom>
            <a:solidFill>
              <a:schemeClr val="bg1"/>
            </a:solidFill>
            <a:ln w="25400">
              <a:solidFill>
                <a:schemeClr val="tx1"/>
              </a:solidFill>
              <a:round/>
              <a:headEnd/>
              <a:tailEnd/>
            </a:ln>
          </p:spPr>
          <p:txBody>
            <a:bodyPr wrap="none" anchor="ctr"/>
            <a:lstStyle/>
            <a:p>
              <a:endParaRPr lang="en-US">
                <a:latin typeface="Calibri" charset="0"/>
              </a:endParaRPr>
            </a:p>
          </p:txBody>
        </p:sp>
        <p:sp>
          <p:nvSpPr>
            <p:cNvPr id="57378" name="Rectangle 11"/>
            <p:cNvSpPr>
              <a:spLocks noChangeArrowheads="1"/>
            </p:cNvSpPr>
            <p:nvPr/>
          </p:nvSpPr>
          <p:spPr bwMode="auto">
            <a:xfrm>
              <a:off x="1127" y="2906"/>
              <a:ext cx="775"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dog</a:t>
              </a:r>
            </a:p>
          </p:txBody>
        </p:sp>
      </p:grpSp>
      <p:grpSp>
        <p:nvGrpSpPr>
          <p:cNvPr id="57349" name="Group 12"/>
          <p:cNvGrpSpPr>
            <a:grpSpLocks/>
          </p:cNvGrpSpPr>
          <p:nvPr/>
        </p:nvGrpSpPr>
        <p:grpSpPr bwMode="auto">
          <a:xfrm>
            <a:off x="4090988" y="2560638"/>
            <a:ext cx="1876425" cy="660400"/>
            <a:chOff x="2581" y="1980"/>
            <a:chExt cx="1183" cy="416"/>
          </a:xfrm>
        </p:grpSpPr>
        <p:sp>
          <p:nvSpPr>
            <p:cNvPr id="57375" name="Oval 13"/>
            <p:cNvSpPr>
              <a:spLocks noChangeArrowheads="1"/>
            </p:cNvSpPr>
            <p:nvPr/>
          </p:nvSpPr>
          <p:spPr bwMode="auto">
            <a:xfrm>
              <a:off x="2628" y="1980"/>
              <a:ext cx="1089" cy="416"/>
            </a:xfrm>
            <a:prstGeom prst="ellipse">
              <a:avLst/>
            </a:prstGeom>
            <a:solidFill>
              <a:schemeClr val="bg1"/>
            </a:solidFill>
            <a:ln w="25400">
              <a:solidFill>
                <a:schemeClr val="tx1"/>
              </a:solidFill>
              <a:round/>
              <a:headEnd/>
              <a:tailEnd/>
            </a:ln>
          </p:spPr>
          <p:txBody>
            <a:bodyPr wrap="none" anchor="ctr"/>
            <a:lstStyle/>
            <a:p>
              <a:endParaRPr lang="en-US">
                <a:latin typeface="Calibri" charset="0"/>
              </a:endParaRPr>
            </a:p>
          </p:txBody>
        </p:sp>
        <p:sp>
          <p:nvSpPr>
            <p:cNvPr id="57376" name="Rectangle 14"/>
            <p:cNvSpPr>
              <a:spLocks noChangeArrowheads="1"/>
            </p:cNvSpPr>
            <p:nvPr/>
          </p:nvSpPr>
          <p:spPr bwMode="auto">
            <a:xfrm>
              <a:off x="2581" y="2041"/>
              <a:ext cx="1183"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sick animal</a:t>
              </a:r>
            </a:p>
          </p:txBody>
        </p:sp>
      </p:grpSp>
      <p:grpSp>
        <p:nvGrpSpPr>
          <p:cNvPr id="57350" name="Group 15"/>
          <p:cNvGrpSpPr>
            <a:grpSpLocks/>
          </p:cNvGrpSpPr>
          <p:nvPr/>
        </p:nvGrpSpPr>
        <p:grpSpPr bwMode="auto">
          <a:xfrm>
            <a:off x="6642100" y="3932238"/>
            <a:ext cx="1727200" cy="660400"/>
            <a:chOff x="4190" y="2845"/>
            <a:chExt cx="1089" cy="417"/>
          </a:xfrm>
        </p:grpSpPr>
        <p:sp>
          <p:nvSpPr>
            <p:cNvPr id="57373" name="Oval 16"/>
            <p:cNvSpPr>
              <a:spLocks noChangeArrowheads="1"/>
            </p:cNvSpPr>
            <p:nvPr/>
          </p:nvSpPr>
          <p:spPr bwMode="auto">
            <a:xfrm>
              <a:off x="4190" y="2845"/>
              <a:ext cx="1089" cy="417"/>
            </a:xfrm>
            <a:prstGeom prst="ellipse">
              <a:avLst/>
            </a:prstGeom>
            <a:solidFill>
              <a:schemeClr val="bg1"/>
            </a:solidFill>
            <a:ln w="25400">
              <a:solidFill>
                <a:schemeClr val="tx1"/>
              </a:solidFill>
              <a:round/>
              <a:headEnd/>
              <a:tailEnd/>
            </a:ln>
          </p:spPr>
          <p:txBody>
            <a:bodyPr wrap="none" anchor="ctr"/>
            <a:lstStyle/>
            <a:p>
              <a:endParaRPr lang="en-US">
                <a:latin typeface="Calibri" charset="0"/>
              </a:endParaRPr>
            </a:p>
          </p:txBody>
        </p:sp>
        <p:sp>
          <p:nvSpPr>
            <p:cNvPr id="57374" name="Rectangle 17"/>
            <p:cNvSpPr>
              <a:spLocks noChangeArrowheads="1"/>
            </p:cNvSpPr>
            <p:nvPr/>
          </p:nvSpPr>
          <p:spPr bwMode="auto">
            <a:xfrm>
              <a:off x="4348" y="2906"/>
              <a:ext cx="775"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rabies</a:t>
              </a:r>
            </a:p>
          </p:txBody>
        </p:sp>
      </p:grpSp>
      <p:grpSp>
        <p:nvGrpSpPr>
          <p:cNvPr id="57351" name="Group 18"/>
          <p:cNvGrpSpPr>
            <a:grpSpLocks/>
          </p:cNvGrpSpPr>
          <p:nvPr/>
        </p:nvGrpSpPr>
        <p:grpSpPr bwMode="auto">
          <a:xfrm>
            <a:off x="6642100" y="2560638"/>
            <a:ext cx="1727200" cy="660400"/>
            <a:chOff x="4190" y="1980"/>
            <a:chExt cx="1089" cy="416"/>
          </a:xfrm>
        </p:grpSpPr>
        <p:sp>
          <p:nvSpPr>
            <p:cNvPr id="57371" name="Oval 19"/>
            <p:cNvSpPr>
              <a:spLocks noChangeArrowheads="1"/>
            </p:cNvSpPr>
            <p:nvPr/>
          </p:nvSpPr>
          <p:spPr bwMode="auto">
            <a:xfrm>
              <a:off x="4190" y="1980"/>
              <a:ext cx="1089" cy="416"/>
            </a:xfrm>
            <a:prstGeom prst="ellipse">
              <a:avLst/>
            </a:prstGeom>
            <a:solidFill>
              <a:schemeClr val="bg1"/>
            </a:solidFill>
            <a:ln w="25400">
              <a:solidFill>
                <a:schemeClr val="tx1"/>
              </a:solidFill>
              <a:round/>
              <a:headEnd/>
              <a:tailEnd/>
            </a:ln>
          </p:spPr>
          <p:txBody>
            <a:bodyPr wrap="none" anchor="ctr"/>
            <a:lstStyle/>
            <a:p>
              <a:endParaRPr lang="en-US">
                <a:latin typeface="Calibri" charset="0"/>
              </a:endParaRPr>
            </a:p>
          </p:txBody>
        </p:sp>
        <p:sp>
          <p:nvSpPr>
            <p:cNvPr id="57372" name="Rectangle 20"/>
            <p:cNvSpPr>
              <a:spLocks noChangeArrowheads="1"/>
            </p:cNvSpPr>
            <p:nvPr/>
          </p:nvSpPr>
          <p:spPr bwMode="auto">
            <a:xfrm>
              <a:off x="4312" y="2041"/>
              <a:ext cx="847"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disease</a:t>
              </a:r>
            </a:p>
          </p:txBody>
        </p:sp>
      </p:grpSp>
      <p:sp>
        <p:nvSpPr>
          <p:cNvPr id="57352" name="Line 21"/>
          <p:cNvSpPr>
            <a:spLocks noChangeShapeType="1"/>
          </p:cNvSpPr>
          <p:nvPr/>
        </p:nvSpPr>
        <p:spPr bwMode="auto">
          <a:xfrm flipV="1">
            <a:off x="2533650" y="1938338"/>
            <a:ext cx="495300" cy="609600"/>
          </a:xfrm>
          <a:prstGeom prst="line">
            <a:avLst/>
          </a:prstGeom>
          <a:noFill/>
          <a:ln w="38100" cmpd="dbl">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7353" name="Line 22"/>
          <p:cNvSpPr>
            <a:spLocks noChangeShapeType="1"/>
          </p:cNvSpPr>
          <p:nvPr/>
        </p:nvSpPr>
        <p:spPr bwMode="auto">
          <a:xfrm flipH="1" flipV="1">
            <a:off x="4114800" y="1938338"/>
            <a:ext cx="457200" cy="685800"/>
          </a:xfrm>
          <a:prstGeom prst="line">
            <a:avLst/>
          </a:prstGeom>
          <a:noFill/>
          <a:ln w="38100" cmpd="dbl">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7354" name="Line 23"/>
          <p:cNvSpPr>
            <a:spLocks noChangeShapeType="1"/>
          </p:cNvSpPr>
          <p:nvPr/>
        </p:nvSpPr>
        <p:spPr bwMode="auto">
          <a:xfrm flipV="1">
            <a:off x="2362200" y="3233738"/>
            <a:ext cx="0" cy="685800"/>
          </a:xfrm>
          <a:prstGeom prst="line">
            <a:avLst/>
          </a:prstGeom>
          <a:noFill/>
          <a:ln w="38100" cmpd="dbl">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7355" name="Line 24"/>
          <p:cNvSpPr>
            <a:spLocks noChangeShapeType="1"/>
          </p:cNvSpPr>
          <p:nvPr/>
        </p:nvSpPr>
        <p:spPr bwMode="auto">
          <a:xfrm flipV="1">
            <a:off x="7467600" y="3233738"/>
            <a:ext cx="0" cy="685800"/>
          </a:xfrm>
          <a:prstGeom prst="line">
            <a:avLst/>
          </a:prstGeom>
          <a:noFill/>
          <a:ln w="38100" cmpd="dbl">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7356" name="Line 25"/>
          <p:cNvSpPr>
            <a:spLocks noChangeShapeType="1"/>
          </p:cNvSpPr>
          <p:nvPr/>
        </p:nvSpPr>
        <p:spPr bwMode="auto">
          <a:xfrm>
            <a:off x="5956300" y="2928938"/>
            <a:ext cx="660400" cy="0"/>
          </a:xfrm>
          <a:prstGeom prst="line">
            <a:avLst/>
          </a:prstGeom>
          <a:noFill/>
          <a:ln w="25400">
            <a:solidFill>
              <a:schemeClr val="tx2"/>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7357" name="Rectangle 26"/>
          <p:cNvSpPr>
            <a:spLocks noChangeArrowheads="1"/>
          </p:cNvSpPr>
          <p:nvPr/>
        </p:nvSpPr>
        <p:spPr bwMode="auto">
          <a:xfrm>
            <a:off x="5862638" y="2619375"/>
            <a:ext cx="771525" cy="3762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b="1">
                <a:solidFill>
                  <a:schemeClr val="bg2"/>
                </a:solidFill>
                <a:latin typeface="Calibri" charset="0"/>
              </a:rPr>
              <a:t>has</a:t>
            </a:r>
          </a:p>
        </p:txBody>
      </p:sp>
      <p:sp>
        <p:nvSpPr>
          <p:cNvPr id="57358" name="Line 27"/>
          <p:cNvSpPr>
            <a:spLocks noChangeShapeType="1"/>
          </p:cNvSpPr>
          <p:nvPr/>
        </p:nvSpPr>
        <p:spPr bwMode="auto">
          <a:xfrm flipV="1">
            <a:off x="2362200" y="4605338"/>
            <a:ext cx="0" cy="609600"/>
          </a:xfrm>
          <a:prstGeom prst="line">
            <a:avLst/>
          </a:prstGeom>
          <a:noFill/>
          <a:ln w="38100" cmpd="dbl">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7359" name="Rectangle 28"/>
          <p:cNvSpPr>
            <a:spLocks noChangeArrowheads="1"/>
          </p:cNvSpPr>
          <p:nvPr/>
        </p:nvSpPr>
        <p:spPr bwMode="auto">
          <a:xfrm>
            <a:off x="4643438" y="4524375"/>
            <a:ext cx="771525" cy="3762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b="1">
                <a:solidFill>
                  <a:schemeClr val="bg2"/>
                </a:solidFill>
                <a:latin typeface="Calibri" charset="0"/>
              </a:rPr>
              <a:t>has</a:t>
            </a:r>
          </a:p>
        </p:txBody>
      </p:sp>
      <p:grpSp>
        <p:nvGrpSpPr>
          <p:cNvPr id="57360" name="Group 29"/>
          <p:cNvGrpSpPr>
            <a:grpSpLocks/>
          </p:cNvGrpSpPr>
          <p:nvPr/>
        </p:nvGrpSpPr>
        <p:grpSpPr bwMode="auto">
          <a:xfrm>
            <a:off x="1431925" y="5227638"/>
            <a:ext cx="1727200" cy="660400"/>
            <a:chOff x="903" y="3663"/>
            <a:chExt cx="1090" cy="417"/>
          </a:xfrm>
        </p:grpSpPr>
        <p:sp>
          <p:nvSpPr>
            <p:cNvPr id="57369" name="Oval 30"/>
            <p:cNvSpPr>
              <a:spLocks noChangeArrowheads="1"/>
            </p:cNvSpPr>
            <p:nvPr/>
          </p:nvSpPr>
          <p:spPr bwMode="auto">
            <a:xfrm>
              <a:off x="903" y="3663"/>
              <a:ext cx="1090" cy="417"/>
            </a:xfrm>
            <a:prstGeom prst="ellipse">
              <a:avLst/>
            </a:prstGeom>
            <a:noFill/>
            <a:ln w="2540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atin typeface="Calibri" charset="0"/>
              </a:endParaRPr>
            </a:p>
          </p:txBody>
        </p:sp>
        <p:sp>
          <p:nvSpPr>
            <p:cNvPr id="57370" name="Rectangle 31"/>
            <p:cNvSpPr>
              <a:spLocks noChangeArrowheads="1"/>
            </p:cNvSpPr>
            <p:nvPr/>
          </p:nvSpPr>
          <p:spPr bwMode="auto">
            <a:xfrm>
              <a:off x="934" y="3724"/>
              <a:ext cx="1028"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rabid dog</a:t>
              </a:r>
            </a:p>
          </p:txBody>
        </p:sp>
      </p:grpSp>
      <p:sp>
        <p:nvSpPr>
          <p:cNvPr id="57361" name="Line 32"/>
          <p:cNvSpPr>
            <a:spLocks noChangeShapeType="1"/>
          </p:cNvSpPr>
          <p:nvPr/>
        </p:nvSpPr>
        <p:spPr bwMode="auto">
          <a:xfrm flipV="1">
            <a:off x="3136900" y="4376738"/>
            <a:ext cx="3479800" cy="1143000"/>
          </a:xfrm>
          <a:prstGeom prst="line">
            <a:avLst/>
          </a:prstGeom>
          <a:noFill/>
          <a:ln w="25400">
            <a:solidFill>
              <a:schemeClr val="tx2"/>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7362" name="Line 33"/>
          <p:cNvSpPr>
            <a:spLocks noChangeShapeType="1"/>
          </p:cNvSpPr>
          <p:nvPr/>
        </p:nvSpPr>
        <p:spPr bwMode="auto">
          <a:xfrm flipV="1">
            <a:off x="2990850" y="3233738"/>
            <a:ext cx="1714500" cy="2133600"/>
          </a:xfrm>
          <a:prstGeom prst="line">
            <a:avLst/>
          </a:prstGeom>
          <a:noFill/>
          <a:ln w="38100" cmpd="dbl">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7363" name="Oval 34"/>
          <p:cNvSpPr>
            <a:spLocks noChangeArrowheads="1"/>
          </p:cNvSpPr>
          <p:nvPr/>
        </p:nvSpPr>
        <p:spPr bwMode="auto">
          <a:xfrm>
            <a:off x="4368800" y="5316538"/>
            <a:ext cx="2159000" cy="558800"/>
          </a:xfrm>
          <a:prstGeom prst="ellipse">
            <a:avLst/>
          </a:prstGeom>
          <a:solidFill>
            <a:schemeClr val="accent2"/>
          </a:solidFill>
          <a:ln w="50800">
            <a:solidFill>
              <a:schemeClr val="tx1"/>
            </a:solidFill>
            <a:round/>
            <a:headEnd/>
            <a:tailEnd/>
          </a:ln>
        </p:spPr>
        <p:txBody>
          <a:bodyPr wrap="none" anchor="ctr"/>
          <a:lstStyle/>
          <a:p>
            <a:endParaRPr lang="en-US">
              <a:latin typeface="Calibri" charset="0"/>
            </a:endParaRPr>
          </a:p>
        </p:txBody>
      </p:sp>
      <p:sp>
        <p:nvSpPr>
          <p:cNvPr id="57364" name="Rectangle 35"/>
          <p:cNvSpPr>
            <a:spLocks noChangeArrowheads="1"/>
          </p:cNvSpPr>
          <p:nvPr/>
        </p:nvSpPr>
        <p:spPr bwMode="auto">
          <a:xfrm>
            <a:off x="4395788" y="5362575"/>
            <a:ext cx="2085975" cy="466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rabid animal</a:t>
            </a:r>
          </a:p>
        </p:txBody>
      </p:sp>
      <p:sp>
        <p:nvSpPr>
          <p:cNvPr id="57365" name="Line 36"/>
          <p:cNvSpPr>
            <a:spLocks noChangeShapeType="1"/>
          </p:cNvSpPr>
          <p:nvPr/>
        </p:nvSpPr>
        <p:spPr bwMode="auto">
          <a:xfrm flipH="1" flipV="1">
            <a:off x="3657600" y="2014538"/>
            <a:ext cx="1066800" cy="3352800"/>
          </a:xfrm>
          <a:prstGeom prst="line">
            <a:avLst/>
          </a:prstGeom>
          <a:noFill/>
          <a:ln w="38100" cmpd="dbl">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7366" name="Line 37"/>
          <p:cNvSpPr>
            <a:spLocks noChangeShapeType="1"/>
          </p:cNvSpPr>
          <p:nvPr/>
        </p:nvSpPr>
        <p:spPr bwMode="auto">
          <a:xfrm flipV="1">
            <a:off x="5880100" y="4529138"/>
            <a:ext cx="889000" cy="762000"/>
          </a:xfrm>
          <a:prstGeom prst="line">
            <a:avLst/>
          </a:prstGeom>
          <a:noFill/>
          <a:ln w="25400">
            <a:solidFill>
              <a:schemeClr val="tx2"/>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7367" name="Rectangle 38"/>
          <p:cNvSpPr>
            <a:spLocks noChangeArrowheads="1"/>
          </p:cNvSpPr>
          <p:nvPr/>
        </p:nvSpPr>
        <p:spPr bwMode="auto">
          <a:xfrm>
            <a:off x="5557838" y="4829175"/>
            <a:ext cx="769937" cy="374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b="1">
                <a:solidFill>
                  <a:schemeClr val="bg2"/>
                </a:solidFill>
                <a:latin typeface="Calibri" charset="0"/>
              </a:rPr>
              <a:t>has</a:t>
            </a:r>
          </a:p>
        </p:txBody>
      </p:sp>
      <p:sp>
        <p:nvSpPr>
          <p:cNvPr id="57368" name="TextBox 38"/>
          <p:cNvSpPr txBox="1">
            <a:spLocks noChangeArrowheads="1"/>
          </p:cNvSpPr>
          <p:nvPr/>
        </p:nvSpPr>
        <p:spPr bwMode="auto">
          <a:xfrm>
            <a:off x="250825" y="6105525"/>
            <a:ext cx="8569325"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000">
                <a:latin typeface="Calibri" charset="0"/>
              </a:rPr>
              <a:t>A rabid animal is </a:t>
            </a:r>
            <a:r>
              <a:rPr lang="en-US" sz="2000" b="1">
                <a:latin typeface="Calibri" charset="0"/>
              </a:rPr>
              <a:t>defined</a:t>
            </a:r>
            <a:r>
              <a:rPr lang="en-US" sz="2000">
                <a:latin typeface="Calibri" charset="0"/>
              </a:rPr>
              <a:t> as something that is both an animal and has at least one thing that is a kind of a rabies</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3" name="AutoShape 2"/>
          <p:cNvSpPr>
            <a:spLocks noGrp="1" noChangeArrowheads="1"/>
          </p:cNvSpPr>
          <p:nvPr>
            <p:ph type="title"/>
          </p:nvPr>
        </p:nvSpPr>
        <p:spPr>
          <a:noFill/>
          <a:extLst>
            <a:ext uri="{909E8E84-426E-40dd-AFC4-6F175D3DCCD1}">
              <a14:hiddenFill xmlns="" xmlns:a14="http://schemas.microsoft.com/office/drawing/2010/main">
                <a:solidFill>
                  <a:srgbClr val="E1F4FF"/>
                </a:solidFill>
              </a14:hiddenFill>
            </a:ext>
          </a:extLst>
        </p:spPr>
        <p:txBody>
          <a:bodyPr lIns="90342" tIns="44379" rIns="90342" bIns="44379" anchor="b" anchorCtr="0"/>
          <a:lstStyle/>
          <a:p>
            <a:pPr eaLnBrk="1" hangingPunct="1"/>
            <a:r>
              <a:rPr lang="en-US" sz="3600" dirty="0">
                <a:latin typeface="Calibri" charset="0"/>
              </a:rPr>
              <a:t>DL reasoners places concepts in hierarchy</a:t>
            </a:r>
          </a:p>
        </p:txBody>
      </p:sp>
      <p:grpSp>
        <p:nvGrpSpPr>
          <p:cNvPr id="59394" name="Group 3"/>
          <p:cNvGrpSpPr>
            <a:grpSpLocks/>
          </p:cNvGrpSpPr>
          <p:nvPr/>
        </p:nvGrpSpPr>
        <p:grpSpPr bwMode="auto">
          <a:xfrm>
            <a:off x="2679700" y="1527175"/>
            <a:ext cx="1727200" cy="660400"/>
            <a:chOff x="1690" y="1210"/>
            <a:chExt cx="1090" cy="417"/>
          </a:xfrm>
        </p:grpSpPr>
        <p:sp>
          <p:nvSpPr>
            <p:cNvPr id="59435" name="Oval 4"/>
            <p:cNvSpPr>
              <a:spLocks noChangeArrowheads="1"/>
            </p:cNvSpPr>
            <p:nvPr/>
          </p:nvSpPr>
          <p:spPr bwMode="auto">
            <a:xfrm>
              <a:off x="1690" y="1210"/>
              <a:ext cx="1090" cy="417"/>
            </a:xfrm>
            <a:prstGeom prst="ellipse">
              <a:avLst/>
            </a:prstGeom>
            <a:solidFill>
              <a:schemeClr val="bg1"/>
            </a:solidFill>
            <a:ln w="25400">
              <a:solidFill>
                <a:schemeClr val="tx1"/>
              </a:solidFill>
              <a:round/>
              <a:headEnd/>
              <a:tailEnd/>
            </a:ln>
          </p:spPr>
          <p:txBody>
            <a:bodyPr wrap="none" anchor="ctr"/>
            <a:lstStyle/>
            <a:p>
              <a:endParaRPr lang="en-US">
                <a:latin typeface="Calibri" charset="0"/>
              </a:endParaRPr>
            </a:p>
          </p:txBody>
        </p:sp>
        <p:sp>
          <p:nvSpPr>
            <p:cNvPr id="59436" name="Rectangle 5"/>
            <p:cNvSpPr>
              <a:spLocks noChangeArrowheads="1"/>
            </p:cNvSpPr>
            <p:nvPr/>
          </p:nvSpPr>
          <p:spPr bwMode="auto">
            <a:xfrm>
              <a:off x="1848" y="1271"/>
              <a:ext cx="775"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animal</a:t>
              </a:r>
            </a:p>
          </p:txBody>
        </p:sp>
      </p:grpSp>
      <p:grpSp>
        <p:nvGrpSpPr>
          <p:cNvPr id="59395" name="Group 6"/>
          <p:cNvGrpSpPr>
            <a:grpSpLocks/>
          </p:cNvGrpSpPr>
          <p:nvPr/>
        </p:nvGrpSpPr>
        <p:grpSpPr bwMode="auto">
          <a:xfrm>
            <a:off x="1612900" y="2746375"/>
            <a:ext cx="1727200" cy="660400"/>
            <a:chOff x="1017" y="1980"/>
            <a:chExt cx="1090" cy="416"/>
          </a:xfrm>
        </p:grpSpPr>
        <p:sp>
          <p:nvSpPr>
            <p:cNvPr id="59433" name="Oval 7"/>
            <p:cNvSpPr>
              <a:spLocks noChangeArrowheads="1"/>
            </p:cNvSpPr>
            <p:nvPr/>
          </p:nvSpPr>
          <p:spPr bwMode="auto">
            <a:xfrm>
              <a:off x="1017" y="1980"/>
              <a:ext cx="1090" cy="416"/>
            </a:xfrm>
            <a:prstGeom prst="ellipse">
              <a:avLst/>
            </a:prstGeom>
            <a:solidFill>
              <a:schemeClr val="bg1"/>
            </a:solidFill>
            <a:ln w="25400">
              <a:solidFill>
                <a:schemeClr val="tx1"/>
              </a:solidFill>
              <a:round/>
              <a:headEnd/>
              <a:tailEnd/>
            </a:ln>
          </p:spPr>
          <p:txBody>
            <a:bodyPr wrap="none" anchor="ctr"/>
            <a:lstStyle/>
            <a:p>
              <a:endParaRPr lang="en-US">
                <a:latin typeface="Calibri" charset="0"/>
              </a:endParaRPr>
            </a:p>
          </p:txBody>
        </p:sp>
        <p:sp>
          <p:nvSpPr>
            <p:cNvPr id="59434" name="Rectangle 8"/>
            <p:cNvSpPr>
              <a:spLocks noChangeArrowheads="1"/>
            </p:cNvSpPr>
            <p:nvPr/>
          </p:nvSpPr>
          <p:spPr bwMode="auto">
            <a:xfrm>
              <a:off x="1043" y="2041"/>
              <a:ext cx="1039"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mammal</a:t>
              </a:r>
            </a:p>
          </p:txBody>
        </p:sp>
      </p:grpSp>
      <p:grpSp>
        <p:nvGrpSpPr>
          <p:cNvPr id="59396" name="Group 9"/>
          <p:cNvGrpSpPr>
            <a:grpSpLocks/>
          </p:cNvGrpSpPr>
          <p:nvPr/>
        </p:nvGrpSpPr>
        <p:grpSpPr bwMode="auto">
          <a:xfrm>
            <a:off x="1536700" y="4117975"/>
            <a:ext cx="1727200" cy="660400"/>
            <a:chOff x="969" y="2845"/>
            <a:chExt cx="1090" cy="417"/>
          </a:xfrm>
        </p:grpSpPr>
        <p:sp>
          <p:nvSpPr>
            <p:cNvPr id="59431" name="Oval 10"/>
            <p:cNvSpPr>
              <a:spLocks noChangeArrowheads="1"/>
            </p:cNvSpPr>
            <p:nvPr/>
          </p:nvSpPr>
          <p:spPr bwMode="auto">
            <a:xfrm>
              <a:off x="969" y="2845"/>
              <a:ext cx="1090" cy="417"/>
            </a:xfrm>
            <a:prstGeom prst="ellipse">
              <a:avLst/>
            </a:prstGeom>
            <a:solidFill>
              <a:schemeClr val="bg1"/>
            </a:solidFill>
            <a:ln w="25400">
              <a:solidFill>
                <a:schemeClr val="tx1"/>
              </a:solidFill>
              <a:round/>
              <a:headEnd/>
              <a:tailEnd/>
            </a:ln>
          </p:spPr>
          <p:txBody>
            <a:bodyPr wrap="none" anchor="ctr"/>
            <a:lstStyle/>
            <a:p>
              <a:endParaRPr lang="en-US">
                <a:latin typeface="Calibri" charset="0"/>
              </a:endParaRPr>
            </a:p>
          </p:txBody>
        </p:sp>
        <p:sp>
          <p:nvSpPr>
            <p:cNvPr id="59432" name="Rectangle 11"/>
            <p:cNvSpPr>
              <a:spLocks noChangeArrowheads="1"/>
            </p:cNvSpPr>
            <p:nvPr/>
          </p:nvSpPr>
          <p:spPr bwMode="auto">
            <a:xfrm>
              <a:off x="1127" y="2906"/>
              <a:ext cx="775"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dog</a:t>
              </a:r>
            </a:p>
          </p:txBody>
        </p:sp>
      </p:grpSp>
      <p:grpSp>
        <p:nvGrpSpPr>
          <p:cNvPr id="59397" name="Group 12"/>
          <p:cNvGrpSpPr>
            <a:grpSpLocks/>
          </p:cNvGrpSpPr>
          <p:nvPr/>
        </p:nvGrpSpPr>
        <p:grpSpPr bwMode="auto">
          <a:xfrm>
            <a:off x="4090988" y="2746375"/>
            <a:ext cx="1876425" cy="660400"/>
            <a:chOff x="2581" y="1980"/>
            <a:chExt cx="1183" cy="416"/>
          </a:xfrm>
        </p:grpSpPr>
        <p:sp>
          <p:nvSpPr>
            <p:cNvPr id="59429" name="Oval 13"/>
            <p:cNvSpPr>
              <a:spLocks noChangeArrowheads="1"/>
            </p:cNvSpPr>
            <p:nvPr/>
          </p:nvSpPr>
          <p:spPr bwMode="auto">
            <a:xfrm>
              <a:off x="2628" y="1980"/>
              <a:ext cx="1089" cy="416"/>
            </a:xfrm>
            <a:prstGeom prst="ellipse">
              <a:avLst/>
            </a:prstGeom>
            <a:solidFill>
              <a:schemeClr val="bg1"/>
            </a:solidFill>
            <a:ln w="25400">
              <a:solidFill>
                <a:schemeClr val="tx1"/>
              </a:solidFill>
              <a:round/>
              <a:headEnd/>
              <a:tailEnd/>
            </a:ln>
          </p:spPr>
          <p:txBody>
            <a:bodyPr wrap="none" anchor="ctr"/>
            <a:lstStyle/>
            <a:p>
              <a:endParaRPr lang="en-US">
                <a:latin typeface="Calibri" charset="0"/>
              </a:endParaRPr>
            </a:p>
          </p:txBody>
        </p:sp>
        <p:sp>
          <p:nvSpPr>
            <p:cNvPr id="59430" name="Rectangle 14"/>
            <p:cNvSpPr>
              <a:spLocks noChangeArrowheads="1"/>
            </p:cNvSpPr>
            <p:nvPr/>
          </p:nvSpPr>
          <p:spPr bwMode="auto">
            <a:xfrm>
              <a:off x="2581" y="2041"/>
              <a:ext cx="1183"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sick animal</a:t>
              </a:r>
            </a:p>
          </p:txBody>
        </p:sp>
      </p:grpSp>
      <p:grpSp>
        <p:nvGrpSpPr>
          <p:cNvPr id="59398" name="Group 15"/>
          <p:cNvGrpSpPr>
            <a:grpSpLocks/>
          </p:cNvGrpSpPr>
          <p:nvPr/>
        </p:nvGrpSpPr>
        <p:grpSpPr bwMode="auto">
          <a:xfrm>
            <a:off x="6642100" y="4117975"/>
            <a:ext cx="1727200" cy="660400"/>
            <a:chOff x="4190" y="2845"/>
            <a:chExt cx="1089" cy="417"/>
          </a:xfrm>
        </p:grpSpPr>
        <p:sp>
          <p:nvSpPr>
            <p:cNvPr id="59427" name="Oval 16"/>
            <p:cNvSpPr>
              <a:spLocks noChangeArrowheads="1"/>
            </p:cNvSpPr>
            <p:nvPr/>
          </p:nvSpPr>
          <p:spPr bwMode="auto">
            <a:xfrm>
              <a:off x="4190" y="2845"/>
              <a:ext cx="1089" cy="417"/>
            </a:xfrm>
            <a:prstGeom prst="ellipse">
              <a:avLst/>
            </a:prstGeom>
            <a:solidFill>
              <a:schemeClr val="bg1"/>
            </a:solidFill>
            <a:ln w="25400">
              <a:solidFill>
                <a:schemeClr val="tx1"/>
              </a:solidFill>
              <a:round/>
              <a:headEnd/>
              <a:tailEnd/>
            </a:ln>
          </p:spPr>
          <p:txBody>
            <a:bodyPr wrap="none" anchor="ctr"/>
            <a:lstStyle/>
            <a:p>
              <a:endParaRPr lang="en-US">
                <a:latin typeface="Calibri" charset="0"/>
              </a:endParaRPr>
            </a:p>
          </p:txBody>
        </p:sp>
        <p:sp>
          <p:nvSpPr>
            <p:cNvPr id="59428" name="Rectangle 17"/>
            <p:cNvSpPr>
              <a:spLocks noChangeArrowheads="1"/>
            </p:cNvSpPr>
            <p:nvPr/>
          </p:nvSpPr>
          <p:spPr bwMode="auto">
            <a:xfrm>
              <a:off x="4348" y="2906"/>
              <a:ext cx="775"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rabies</a:t>
              </a:r>
            </a:p>
          </p:txBody>
        </p:sp>
      </p:grpSp>
      <p:grpSp>
        <p:nvGrpSpPr>
          <p:cNvPr id="59399" name="Group 18"/>
          <p:cNvGrpSpPr>
            <a:grpSpLocks/>
          </p:cNvGrpSpPr>
          <p:nvPr/>
        </p:nvGrpSpPr>
        <p:grpSpPr bwMode="auto">
          <a:xfrm>
            <a:off x="6642100" y="2746375"/>
            <a:ext cx="1727200" cy="660400"/>
            <a:chOff x="4190" y="1980"/>
            <a:chExt cx="1089" cy="416"/>
          </a:xfrm>
        </p:grpSpPr>
        <p:sp>
          <p:nvSpPr>
            <p:cNvPr id="59425" name="Oval 19"/>
            <p:cNvSpPr>
              <a:spLocks noChangeArrowheads="1"/>
            </p:cNvSpPr>
            <p:nvPr/>
          </p:nvSpPr>
          <p:spPr bwMode="auto">
            <a:xfrm>
              <a:off x="4190" y="1980"/>
              <a:ext cx="1089" cy="416"/>
            </a:xfrm>
            <a:prstGeom prst="ellipse">
              <a:avLst/>
            </a:prstGeom>
            <a:solidFill>
              <a:schemeClr val="bg1"/>
            </a:solidFill>
            <a:ln w="25400">
              <a:solidFill>
                <a:schemeClr val="tx1"/>
              </a:solidFill>
              <a:round/>
              <a:headEnd/>
              <a:tailEnd/>
            </a:ln>
          </p:spPr>
          <p:txBody>
            <a:bodyPr wrap="none" anchor="ctr"/>
            <a:lstStyle/>
            <a:p>
              <a:endParaRPr lang="en-US">
                <a:latin typeface="Calibri" charset="0"/>
              </a:endParaRPr>
            </a:p>
          </p:txBody>
        </p:sp>
        <p:sp>
          <p:nvSpPr>
            <p:cNvPr id="59426" name="Rectangle 20"/>
            <p:cNvSpPr>
              <a:spLocks noChangeArrowheads="1"/>
            </p:cNvSpPr>
            <p:nvPr/>
          </p:nvSpPr>
          <p:spPr bwMode="auto">
            <a:xfrm>
              <a:off x="4312" y="2041"/>
              <a:ext cx="847"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disease</a:t>
              </a:r>
            </a:p>
          </p:txBody>
        </p:sp>
      </p:grpSp>
      <p:sp>
        <p:nvSpPr>
          <p:cNvPr id="59400" name="Line 21"/>
          <p:cNvSpPr>
            <a:spLocks noChangeShapeType="1"/>
          </p:cNvSpPr>
          <p:nvPr/>
        </p:nvSpPr>
        <p:spPr bwMode="auto">
          <a:xfrm flipV="1">
            <a:off x="2533650" y="2124075"/>
            <a:ext cx="495300" cy="609600"/>
          </a:xfrm>
          <a:prstGeom prst="line">
            <a:avLst/>
          </a:prstGeom>
          <a:noFill/>
          <a:ln w="38100" cmpd="dbl">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9401" name="Line 22"/>
          <p:cNvSpPr>
            <a:spLocks noChangeShapeType="1"/>
          </p:cNvSpPr>
          <p:nvPr/>
        </p:nvSpPr>
        <p:spPr bwMode="auto">
          <a:xfrm flipH="1" flipV="1">
            <a:off x="4114800" y="2124075"/>
            <a:ext cx="457200" cy="685800"/>
          </a:xfrm>
          <a:prstGeom prst="line">
            <a:avLst/>
          </a:prstGeom>
          <a:noFill/>
          <a:ln w="38100" cmpd="dbl">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9402" name="Line 23"/>
          <p:cNvSpPr>
            <a:spLocks noChangeShapeType="1"/>
          </p:cNvSpPr>
          <p:nvPr/>
        </p:nvSpPr>
        <p:spPr bwMode="auto">
          <a:xfrm flipV="1">
            <a:off x="2362200" y="3419475"/>
            <a:ext cx="0" cy="685800"/>
          </a:xfrm>
          <a:prstGeom prst="line">
            <a:avLst/>
          </a:prstGeom>
          <a:noFill/>
          <a:ln w="38100" cmpd="dbl">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9403" name="Line 24"/>
          <p:cNvSpPr>
            <a:spLocks noChangeShapeType="1"/>
          </p:cNvSpPr>
          <p:nvPr/>
        </p:nvSpPr>
        <p:spPr bwMode="auto">
          <a:xfrm flipV="1">
            <a:off x="7467600" y="3419475"/>
            <a:ext cx="0" cy="685800"/>
          </a:xfrm>
          <a:prstGeom prst="line">
            <a:avLst/>
          </a:prstGeom>
          <a:noFill/>
          <a:ln w="38100" cmpd="dbl">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9404" name="Line 25"/>
          <p:cNvSpPr>
            <a:spLocks noChangeShapeType="1"/>
          </p:cNvSpPr>
          <p:nvPr/>
        </p:nvSpPr>
        <p:spPr bwMode="auto">
          <a:xfrm>
            <a:off x="5956300" y="3114675"/>
            <a:ext cx="660400" cy="0"/>
          </a:xfrm>
          <a:prstGeom prst="line">
            <a:avLst/>
          </a:prstGeom>
          <a:noFill/>
          <a:ln w="25400">
            <a:solidFill>
              <a:schemeClr val="tx2"/>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9405" name="Rectangle 26"/>
          <p:cNvSpPr>
            <a:spLocks noChangeArrowheads="1"/>
          </p:cNvSpPr>
          <p:nvPr/>
        </p:nvSpPr>
        <p:spPr bwMode="auto">
          <a:xfrm>
            <a:off x="5862638" y="2805113"/>
            <a:ext cx="771525" cy="376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b="1">
                <a:solidFill>
                  <a:schemeClr val="bg2"/>
                </a:solidFill>
                <a:latin typeface="Calibri" charset="0"/>
              </a:rPr>
              <a:t>has</a:t>
            </a:r>
          </a:p>
        </p:txBody>
      </p:sp>
      <p:sp>
        <p:nvSpPr>
          <p:cNvPr id="59406" name="Line 27"/>
          <p:cNvSpPr>
            <a:spLocks noChangeShapeType="1"/>
          </p:cNvSpPr>
          <p:nvPr/>
        </p:nvSpPr>
        <p:spPr bwMode="auto">
          <a:xfrm flipV="1">
            <a:off x="2362200" y="4791075"/>
            <a:ext cx="0" cy="609600"/>
          </a:xfrm>
          <a:prstGeom prst="line">
            <a:avLst/>
          </a:prstGeom>
          <a:noFill/>
          <a:ln w="38100" cmpd="dbl">
            <a:solidFill>
              <a:schemeClr val="tx1"/>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9407" name="Rectangle 28"/>
          <p:cNvSpPr>
            <a:spLocks noChangeArrowheads="1"/>
          </p:cNvSpPr>
          <p:nvPr/>
        </p:nvSpPr>
        <p:spPr bwMode="auto">
          <a:xfrm>
            <a:off x="4643438" y="4710113"/>
            <a:ext cx="771525" cy="376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b="1">
                <a:solidFill>
                  <a:schemeClr val="bg2"/>
                </a:solidFill>
                <a:latin typeface="Calibri" charset="0"/>
              </a:rPr>
              <a:t>has</a:t>
            </a:r>
          </a:p>
        </p:txBody>
      </p:sp>
      <p:grpSp>
        <p:nvGrpSpPr>
          <p:cNvPr id="59408" name="Group 29"/>
          <p:cNvGrpSpPr>
            <a:grpSpLocks/>
          </p:cNvGrpSpPr>
          <p:nvPr/>
        </p:nvGrpSpPr>
        <p:grpSpPr bwMode="auto">
          <a:xfrm>
            <a:off x="1431925" y="5413375"/>
            <a:ext cx="1727200" cy="660400"/>
            <a:chOff x="903" y="3663"/>
            <a:chExt cx="1090" cy="417"/>
          </a:xfrm>
        </p:grpSpPr>
        <p:sp>
          <p:nvSpPr>
            <p:cNvPr id="59423" name="Oval 30"/>
            <p:cNvSpPr>
              <a:spLocks noChangeArrowheads="1"/>
            </p:cNvSpPr>
            <p:nvPr/>
          </p:nvSpPr>
          <p:spPr bwMode="auto">
            <a:xfrm>
              <a:off x="903" y="3663"/>
              <a:ext cx="1090" cy="417"/>
            </a:xfrm>
            <a:prstGeom prst="ellipse">
              <a:avLst/>
            </a:prstGeom>
            <a:noFill/>
            <a:ln w="2540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atin typeface="Calibri" charset="0"/>
              </a:endParaRPr>
            </a:p>
          </p:txBody>
        </p:sp>
        <p:sp>
          <p:nvSpPr>
            <p:cNvPr id="59424" name="Rectangle 31"/>
            <p:cNvSpPr>
              <a:spLocks noChangeArrowheads="1"/>
            </p:cNvSpPr>
            <p:nvPr/>
          </p:nvSpPr>
          <p:spPr bwMode="auto">
            <a:xfrm>
              <a:off x="934" y="3724"/>
              <a:ext cx="1028"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rabid dog</a:t>
              </a:r>
            </a:p>
          </p:txBody>
        </p:sp>
      </p:grpSp>
      <p:sp>
        <p:nvSpPr>
          <p:cNvPr id="59409" name="Line 32"/>
          <p:cNvSpPr>
            <a:spLocks noChangeShapeType="1"/>
          </p:cNvSpPr>
          <p:nvPr/>
        </p:nvSpPr>
        <p:spPr bwMode="auto">
          <a:xfrm flipV="1">
            <a:off x="3136900" y="4562475"/>
            <a:ext cx="3479800" cy="1143000"/>
          </a:xfrm>
          <a:prstGeom prst="line">
            <a:avLst/>
          </a:prstGeom>
          <a:noFill/>
          <a:ln w="25400">
            <a:solidFill>
              <a:schemeClr val="tx2"/>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9410" name="Line 33"/>
          <p:cNvSpPr>
            <a:spLocks noChangeShapeType="1"/>
          </p:cNvSpPr>
          <p:nvPr/>
        </p:nvSpPr>
        <p:spPr bwMode="auto">
          <a:xfrm flipV="1">
            <a:off x="2990850" y="4486275"/>
            <a:ext cx="1028700" cy="1066800"/>
          </a:xfrm>
          <a:prstGeom prst="line">
            <a:avLst/>
          </a:prstGeom>
          <a:noFill/>
          <a:ln w="38100" cmpd="dbl">
            <a:solidFill>
              <a:srgbClr val="FF0000"/>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grpSp>
        <p:nvGrpSpPr>
          <p:cNvPr id="59411" name="Group 34"/>
          <p:cNvGrpSpPr>
            <a:grpSpLocks/>
          </p:cNvGrpSpPr>
          <p:nvPr/>
        </p:nvGrpSpPr>
        <p:grpSpPr bwMode="auto">
          <a:xfrm>
            <a:off x="3454400" y="3902075"/>
            <a:ext cx="2159000" cy="558800"/>
            <a:chOff x="2179" y="2709"/>
            <a:chExt cx="1362" cy="353"/>
          </a:xfrm>
        </p:grpSpPr>
        <p:sp>
          <p:nvSpPr>
            <p:cNvPr id="59421" name="Oval 35"/>
            <p:cNvSpPr>
              <a:spLocks noChangeArrowheads="1"/>
            </p:cNvSpPr>
            <p:nvPr/>
          </p:nvSpPr>
          <p:spPr bwMode="auto">
            <a:xfrm>
              <a:off x="2179" y="2709"/>
              <a:ext cx="1362" cy="353"/>
            </a:xfrm>
            <a:prstGeom prst="ellipse">
              <a:avLst/>
            </a:prstGeom>
            <a:solidFill>
              <a:schemeClr val="accent2"/>
            </a:solidFill>
            <a:ln w="50800">
              <a:solidFill>
                <a:schemeClr val="tx1"/>
              </a:solidFill>
              <a:round/>
              <a:headEnd/>
              <a:tailEnd/>
            </a:ln>
          </p:spPr>
          <p:txBody>
            <a:bodyPr wrap="none" anchor="ctr"/>
            <a:lstStyle/>
            <a:p>
              <a:endParaRPr lang="en-US">
                <a:latin typeface="Calibri" charset="0"/>
              </a:endParaRPr>
            </a:p>
          </p:txBody>
        </p:sp>
        <p:sp>
          <p:nvSpPr>
            <p:cNvPr id="59422" name="Rectangle 36"/>
            <p:cNvSpPr>
              <a:spLocks noChangeArrowheads="1"/>
            </p:cNvSpPr>
            <p:nvPr/>
          </p:nvSpPr>
          <p:spPr bwMode="auto">
            <a:xfrm>
              <a:off x="2196" y="2738"/>
              <a:ext cx="1316" cy="2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sz="2400" b="1">
                  <a:latin typeface="Calibri" charset="0"/>
                </a:rPr>
                <a:t>rabid animal</a:t>
              </a:r>
            </a:p>
          </p:txBody>
        </p:sp>
      </p:grpSp>
      <p:sp>
        <p:nvSpPr>
          <p:cNvPr id="59412" name="Line 37"/>
          <p:cNvSpPr>
            <a:spLocks noChangeShapeType="1"/>
          </p:cNvSpPr>
          <p:nvPr/>
        </p:nvSpPr>
        <p:spPr bwMode="auto">
          <a:xfrm flipV="1">
            <a:off x="4438650" y="3343275"/>
            <a:ext cx="114300" cy="533400"/>
          </a:xfrm>
          <a:prstGeom prst="line">
            <a:avLst/>
          </a:prstGeom>
          <a:noFill/>
          <a:ln w="38100" cmpd="dbl">
            <a:solidFill>
              <a:srgbClr val="FF0000"/>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9413" name="Line 38"/>
          <p:cNvSpPr>
            <a:spLocks noChangeShapeType="1"/>
          </p:cNvSpPr>
          <p:nvPr/>
        </p:nvSpPr>
        <p:spPr bwMode="auto">
          <a:xfrm>
            <a:off x="5651500" y="4270375"/>
            <a:ext cx="965200" cy="127000"/>
          </a:xfrm>
          <a:prstGeom prst="line">
            <a:avLst/>
          </a:prstGeom>
          <a:noFill/>
          <a:ln w="25400">
            <a:solidFill>
              <a:schemeClr val="tx2"/>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59414" name="Rectangle 39"/>
          <p:cNvSpPr>
            <a:spLocks noChangeArrowheads="1"/>
          </p:cNvSpPr>
          <p:nvPr/>
        </p:nvSpPr>
        <p:spPr bwMode="auto">
          <a:xfrm>
            <a:off x="5557838" y="3948113"/>
            <a:ext cx="769937" cy="376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lIns="90342" tIns="44379" rIns="90342" bIns="44379">
            <a:spAutoFit/>
          </a:bodyPr>
          <a:lstStyle/>
          <a:p>
            <a:pPr algn="ctr" defTabSz="912813" eaLnBrk="0" hangingPunct="0">
              <a:spcBef>
                <a:spcPct val="50000"/>
              </a:spcBef>
            </a:pPr>
            <a:r>
              <a:rPr lang="en-US" b="1">
                <a:solidFill>
                  <a:schemeClr val="bg2"/>
                </a:solidFill>
                <a:latin typeface="Calibri" charset="0"/>
              </a:rPr>
              <a:t>has</a:t>
            </a:r>
          </a:p>
        </p:txBody>
      </p:sp>
      <p:sp>
        <p:nvSpPr>
          <p:cNvPr id="59415" name="Line 40"/>
          <p:cNvSpPr>
            <a:spLocks noChangeShapeType="1"/>
          </p:cNvSpPr>
          <p:nvPr/>
        </p:nvSpPr>
        <p:spPr bwMode="auto">
          <a:xfrm flipH="1" flipV="1">
            <a:off x="3525838" y="2238375"/>
            <a:ext cx="438150" cy="1636713"/>
          </a:xfrm>
          <a:prstGeom prst="line">
            <a:avLst/>
          </a:prstGeom>
          <a:noFill/>
          <a:ln w="38100" cmpd="dbl">
            <a:solidFill>
              <a:srgbClr val="C0C0C0"/>
            </a:solidFill>
            <a:round/>
            <a:headEnd/>
            <a:tailEnd type="triangle" w="med" len="med"/>
          </a:ln>
          <a:extLst>
            <a:ext uri="{909E8E84-426E-40dd-AFC4-6F175D3DCCD1}">
              <a14:hiddenFill xmlns="" xmlns:a14="http://schemas.microsoft.com/office/drawing/2010/main">
                <a:noFill/>
              </a14:hiddenFill>
            </a:ext>
          </a:extLst>
        </p:spPr>
        <p:txBody>
          <a:bodyPr wrap="none" anchor="ctr"/>
          <a:lstStyle/>
          <a:p>
            <a:endParaRPr lang="en-US"/>
          </a:p>
        </p:txBody>
      </p:sp>
      <p:grpSp>
        <p:nvGrpSpPr>
          <p:cNvPr id="59416" name="Group 41"/>
          <p:cNvGrpSpPr>
            <a:grpSpLocks/>
          </p:cNvGrpSpPr>
          <p:nvPr/>
        </p:nvGrpSpPr>
        <p:grpSpPr bwMode="auto">
          <a:xfrm>
            <a:off x="3611563" y="2959100"/>
            <a:ext cx="304800" cy="273050"/>
            <a:chOff x="2278" y="2114"/>
            <a:chExt cx="192" cy="172"/>
          </a:xfrm>
        </p:grpSpPr>
        <p:sp>
          <p:nvSpPr>
            <p:cNvPr id="59419" name="Line 42"/>
            <p:cNvSpPr>
              <a:spLocks noChangeShapeType="1"/>
            </p:cNvSpPr>
            <p:nvPr/>
          </p:nvSpPr>
          <p:spPr bwMode="auto">
            <a:xfrm flipH="1">
              <a:off x="2278" y="2114"/>
              <a:ext cx="192" cy="172"/>
            </a:xfrm>
            <a:prstGeom prst="line">
              <a:avLst/>
            </a:prstGeom>
            <a:noFill/>
            <a:ln w="50800">
              <a:solidFill>
                <a:srgbClr val="91919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59420" name="Line 43"/>
            <p:cNvSpPr>
              <a:spLocks noChangeShapeType="1"/>
            </p:cNvSpPr>
            <p:nvPr/>
          </p:nvSpPr>
          <p:spPr bwMode="auto">
            <a:xfrm>
              <a:off x="2294" y="2114"/>
              <a:ext cx="160" cy="172"/>
            </a:xfrm>
            <a:prstGeom prst="line">
              <a:avLst/>
            </a:prstGeom>
            <a:noFill/>
            <a:ln w="50800">
              <a:solidFill>
                <a:srgbClr val="91919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grpSp>
      <p:sp>
        <p:nvSpPr>
          <p:cNvPr id="57369" name="Text Box 44"/>
          <p:cNvSpPr txBox="1">
            <a:spLocks noChangeArrowheads="1"/>
          </p:cNvSpPr>
          <p:nvPr/>
        </p:nvSpPr>
        <p:spPr bwMode="auto">
          <a:xfrm>
            <a:off x="5003800" y="1052513"/>
            <a:ext cx="3698875" cy="1570037"/>
          </a:xfrm>
          <a:prstGeom prst="rect">
            <a:avLst/>
          </a:prstGeom>
          <a:solidFill>
            <a:schemeClr val="bg2">
              <a:lumMod val="20000"/>
              <a:lumOff val="80000"/>
            </a:schemeClr>
          </a:solidFill>
          <a:ln>
            <a:noFill/>
          </a:ln>
          <a:effectLst>
            <a:outerShdw blurRad="50800" dist="38100" dir="2700000" algn="tl" rotWithShape="0">
              <a:srgbClr val="000000">
                <a:alpha val="43000"/>
              </a:srgbClr>
            </a:outerShdw>
          </a:effec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r>
              <a:rPr lang="en-US" sz="1600" b="1" dirty="0" smtClean="0">
                <a:latin typeface="Tahoma" charset="0"/>
              </a:rPr>
              <a:t>Note:</a:t>
            </a:r>
            <a:r>
              <a:rPr lang="en-US" sz="1600" dirty="0" smtClean="0">
                <a:latin typeface="Tahoma" charset="0"/>
              </a:rPr>
              <a:t> we can remove the subclass link from rabid animal to animal because it is redundant.  We don’t need to.  But humans like to see the simplest structure and it may be informative for agents as well.</a:t>
            </a:r>
          </a:p>
        </p:txBody>
      </p:sp>
      <p:sp>
        <p:nvSpPr>
          <p:cNvPr id="59418" name="TextBox 44"/>
          <p:cNvSpPr txBox="1">
            <a:spLocks noChangeArrowheads="1"/>
          </p:cNvSpPr>
          <p:nvPr/>
        </p:nvSpPr>
        <p:spPr bwMode="auto">
          <a:xfrm>
            <a:off x="179388" y="6237288"/>
            <a:ext cx="8569325"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000">
                <a:latin typeface="Calibri" charset="0"/>
              </a:rPr>
              <a:t>We can easily prove that s rabid dog is a kind of rabid animal</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AutoShape 2"/>
          <p:cNvSpPr>
            <a:spLocks noGrp="1" noChangeArrowheads="1"/>
          </p:cNvSpPr>
          <p:nvPr>
            <p:ph type="title"/>
          </p:nvPr>
        </p:nvSpPr>
        <p:spPr>
          <a:noFill/>
          <a:extLst>
            <a:ext uri="{909E8E84-426E-40dd-AFC4-6F175D3DCCD1}">
              <a14:hiddenFill xmlns="" xmlns:a14="http://schemas.microsoft.com/office/drawing/2010/main">
                <a:solidFill>
                  <a:srgbClr val="E1F4FF"/>
                </a:solidFill>
              </a14:hiddenFill>
            </a:ext>
          </a:extLst>
        </p:spPr>
        <p:txBody>
          <a:bodyPr lIns="90342" tIns="44379" rIns="90342" bIns="44379" anchor="b" anchorCtr="0"/>
          <a:lstStyle/>
          <a:p>
            <a:pPr eaLnBrk="1" hangingPunct="1"/>
            <a:r>
              <a:rPr lang="en-US">
                <a:latin typeface="Calibri" charset="0"/>
              </a:rPr>
              <a:t>Primitive versus Structured (Defined)</a:t>
            </a:r>
          </a:p>
        </p:txBody>
      </p:sp>
      <p:sp>
        <p:nvSpPr>
          <p:cNvPr id="59394" name="Rectangle 3"/>
          <p:cNvSpPr>
            <a:spLocks noGrp="1" noChangeArrowheads="1"/>
          </p:cNvSpPr>
          <p:nvPr>
            <p:ph type="body" idx="1"/>
          </p:nvPr>
        </p:nvSpPr>
        <p:spPr>
          <a:xfrm>
            <a:off x="395288" y="1196975"/>
            <a:ext cx="8641208" cy="4967288"/>
          </a:xfrm>
        </p:spPr>
        <p:txBody>
          <a:bodyPr lIns="90342" tIns="44379" rIns="90342" bIns="44379"/>
          <a:lstStyle/>
          <a:p>
            <a:pPr marL="285750" indent="-285750" eaLnBrk="1" hangingPunct="1">
              <a:defRPr/>
            </a:pPr>
            <a:r>
              <a:rPr lang="en-US" sz="3200" dirty="0"/>
              <a:t>Description logics reason with </a:t>
            </a:r>
            <a:r>
              <a:rPr lang="en-US" sz="3200" dirty="0" smtClean="0"/>
              <a:t>definitions</a:t>
            </a:r>
          </a:p>
          <a:p>
            <a:pPr marL="687387" lvl="1" indent="-285750" eaLnBrk="1" hangingPunct="1">
              <a:defRPr/>
            </a:pPr>
            <a:r>
              <a:rPr lang="en-US" dirty="0" smtClean="0"/>
              <a:t>They </a:t>
            </a:r>
            <a:r>
              <a:rPr lang="en-US" dirty="0"/>
              <a:t>prefer to have </a:t>
            </a:r>
            <a:r>
              <a:rPr lang="en-US" i="1" dirty="0"/>
              <a:t>complete</a:t>
            </a:r>
            <a:r>
              <a:rPr lang="en-US" dirty="0"/>
              <a:t> </a:t>
            </a:r>
            <a:r>
              <a:rPr lang="en-US" dirty="0" smtClean="0"/>
              <a:t>descriptions</a:t>
            </a:r>
          </a:p>
          <a:p>
            <a:pPr marL="687387" lvl="1" indent="-285750" eaLnBrk="1" hangingPunct="1">
              <a:defRPr/>
            </a:pPr>
            <a:r>
              <a:rPr lang="en-US" dirty="0" smtClean="0"/>
              <a:t>A complete definition includes both necessary conditions and sufficient conditions</a:t>
            </a:r>
            <a:endParaRPr lang="en-US" dirty="0"/>
          </a:p>
          <a:p>
            <a:pPr marL="285750" indent="-285750" eaLnBrk="1" hangingPunct="1">
              <a:defRPr/>
            </a:pPr>
            <a:r>
              <a:rPr lang="en-US" sz="3200" dirty="0"/>
              <a:t>O</a:t>
            </a:r>
            <a:r>
              <a:rPr lang="en-US" sz="3200" dirty="0" smtClean="0"/>
              <a:t>ften </a:t>
            </a:r>
            <a:r>
              <a:rPr lang="en-US" sz="3200" dirty="0"/>
              <a:t>impractical or impossible, especially with </a:t>
            </a:r>
            <a:r>
              <a:rPr lang="en-US" sz="3200" dirty="0">
                <a:hlinkClick r:id="rId3"/>
              </a:rPr>
              <a:t>natural </a:t>
            </a:r>
            <a:r>
              <a:rPr lang="en-US" sz="3200" dirty="0" smtClean="0">
                <a:hlinkClick r:id="rId3"/>
              </a:rPr>
              <a:t>kinds</a:t>
            </a:r>
            <a:endParaRPr lang="en-US" sz="3200" dirty="0"/>
          </a:p>
          <a:p>
            <a:pPr marL="285750" indent="-285750" eaLnBrk="1" hangingPunct="1">
              <a:defRPr/>
            </a:pPr>
            <a:r>
              <a:rPr lang="en-US" sz="3200" dirty="0"/>
              <a:t>A “primitive” definition is an incomplete </a:t>
            </a:r>
            <a:r>
              <a:rPr lang="en-US" sz="3200" dirty="0" smtClean="0"/>
              <a:t>one</a:t>
            </a:r>
          </a:p>
          <a:p>
            <a:pPr marL="687387" lvl="1" indent="-285750" eaLnBrk="1" hangingPunct="1">
              <a:defRPr/>
            </a:pPr>
            <a:r>
              <a:rPr lang="en-US" dirty="0"/>
              <a:t>L</a:t>
            </a:r>
            <a:r>
              <a:rPr lang="en-US" dirty="0" smtClean="0"/>
              <a:t>imits </a:t>
            </a:r>
            <a:r>
              <a:rPr lang="en-US" dirty="0"/>
              <a:t>amount of classification that can be done </a:t>
            </a:r>
            <a:r>
              <a:rPr lang="en-US" dirty="0" smtClean="0"/>
              <a:t>automatically</a:t>
            </a:r>
            <a:endParaRPr lang="en-US" dirty="0"/>
          </a:p>
          <a:p>
            <a:pPr marL="285750" indent="-285750" eaLnBrk="1" hangingPunct="1">
              <a:defRPr/>
            </a:pPr>
            <a:r>
              <a:rPr lang="en-US" dirty="0"/>
              <a:t>Example:</a:t>
            </a:r>
          </a:p>
          <a:p>
            <a:pPr marL="685800" lvl="1" indent="-228600" eaLnBrk="1" hangingPunct="1">
              <a:defRPr/>
            </a:pPr>
            <a:r>
              <a:rPr lang="en-US" dirty="0">
                <a:ea typeface="ＭＳ Ｐゴシック" charset="0"/>
              </a:rPr>
              <a:t>Primitive:  </a:t>
            </a:r>
            <a:r>
              <a:rPr lang="en-US" dirty="0" smtClean="0">
                <a:ea typeface="ＭＳ Ｐゴシック" charset="0"/>
              </a:rPr>
              <a:t>a </a:t>
            </a:r>
            <a:r>
              <a:rPr lang="en-US" dirty="0">
                <a:ea typeface="ＭＳ Ｐゴシック" charset="0"/>
              </a:rPr>
              <a:t>Person</a:t>
            </a:r>
          </a:p>
          <a:p>
            <a:pPr marL="685800" lvl="1" indent="-228600" eaLnBrk="1" hangingPunct="1">
              <a:defRPr/>
            </a:pPr>
            <a:r>
              <a:rPr lang="en-US" dirty="0">
                <a:ea typeface="ＭＳ Ｐゴシック" charset="0"/>
              </a:rPr>
              <a:t>Defined:    Parent = Person with at least </a:t>
            </a:r>
            <a:r>
              <a:rPr lang="en-US" dirty="0" smtClean="0">
                <a:ea typeface="ＭＳ Ｐゴシック" charset="0"/>
              </a:rPr>
              <a:t>one </a:t>
            </a:r>
            <a:r>
              <a:rPr lang="en-US" dirty="0">
                <a:ea typeface="ＭＳ Ｐゴシック" charset="0"/>
              </a:rPr>
              <a:t>child</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AutoShape 2"/>
          <p:cNvSpPr>
            <a:spLocks noGrp="1" noChangeArrowheads="1"/>
          </p:cNvSpPr>
          <p:nvPr>
            <p:ph type="title"/>
          </p:nvPr>
        </p:nvSpPr>
        <p:spPr/>
        <p:txBody>
          <a:bodyPr/>
          <a:lstStyle/>
          <a:p>
            <a:pPr eaLnBrk="1" hangingPunct="1"/>
            <a:r>
              <a:rPr lang="en-US">
                <a:latin typeface="Calibri" charset="0"/>
              </a:rPr>
              <a:t>Classification is very useful</a:t>
            </a:r>
          </a:p>
        </p:txBody>
      </p:sp>
      <p:sp>
        <p:nvSpPr>
          <p:cNvPr id="69634" name="Rectangle 3"/>
          <p:cNvSpPr>
            <a:spLocks noGrp="1" noChangeArrowheads="1"/>
          </p:cNvSpPr>
          <p:nvPr>
            <p:ph type="body" idx="1"/>
          </p:nvPr>
        </p:nvSpPr>
        <p:spPr/>
        <p:txBody>
          <a:bodyPr/>
          <a:lstStyle/>
          <a:p>
            <a:pPr marL="342900" indent="-342900" eaLnBrk="1" hangingPunct="1"/>
            <a:r>
              <a:rPr lang="en-US" sz="3200">
                <a:latin typeface="Calibri" charset="0"/>
              </a:rPr>
              <a:t>Classification is a powerful kind of reasoning that is very useful</a:t>
            </a:r>
          </a:p>
          <a:p>
            <a:pPr marL="342900" indent="-342900" eaLnBrk="1" hangingPunct="1"/>
            <a:r>
              <a:rPr lang="en-US" sz="3200">
                <a:latin typeface="Calibri" charset="0"/>
              </a:rPr>
              <a:t>Many expert systems can be usefully thought of as doing “heuristic classification”</a:t>
            </a:r>
          </a:p>
          <a:p>
            <a:pPr marL="342900" indent="-342900" eaLnBrk="1" hangingPunct="1"/>
            <a:r>
              <a:rPr lang="en-US" sz="3200">
                <a:latin typeface="Calibri" charset="0"/>
              </a:rPr>
              <a:t>Logical classification over structured descriptions and individuals is also quite useful</a:t>
            </a:r>
          </a:p>
          <a:p>
            <a:pPr marL="342900" indent="-342900" eaLnBrk="1" hangingPunct="1"/>
            <a:r>
              <a:rPr lang="en-US" sz="3200">
                <a:latin typeface="Calibri" charset="0"/>
              </a:rPr>
              <a:t>But… can classification ever deduce something about an individual other than what classes it belongs to?</a:t>
            </a:r>
          </a:p>
          <a:p>
            <a:pPr marL="342900" indent="-342900" eaLnBrk="1" hangingPunct="1"/>
            <a:r>
              <a:rPr lang="en-US" sz="3200">
                <a:latin typeface="Calibri" charset="0"/>
              </a:rPr>
              <a:t>And what does *that* tell us?</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AutoShape 2"/>
          <p:cNvSpPr>
            <a:spLocks noGrp="1" noChangeArrowheads="1"/>
          </p:cNvSpPr>
          <p:nvPr>
            <p:ph type="title"/>
          </p:nvPr>
        </p:nvSpPr>
        <p:spPr/>
        <p:txBody>
          <a:bodyPr/>
          <a:lstStyle/>
          <a:p>
            <a:pPr eaLnBrk="1" hangingPunct="1"/>
            <a:r>
              <a:rPr lang="en-US">
                <a:latin typeface="Calibri" charset="0"/>
              </a:rPr>
              <a:t>Incidental properties</a:t>
            </a:r>
          </a:p>
        </p:txBody>
      </p:sp>
      <p:sp>
        <p:nvSpPr>
          <p:cNvPr id="81922" name="Rectangle 3"/>
          <p:cNvSpPr>
            <a:spLocks noGrp="1" noChangeArrowheads="1"/>
          </p:cNvSpPr>
          <p:nvPr>
            <p:ph type="body" idx="1"/>
          </p:nvPr>
        </p:nvSpPr>
        <p:spPr/>
        <p:txBody>
          <a:bodyPr/>
          <a:lstStyle/>
          <a:p>
            <a:pPr marL="342900" indent="-342900" eaLnBrk="1" hangingPunct="1"/>
            <a:r>
              <a:rPr lang="en-US">
                <a:latin typeface="Calibri" charset="0"/>
              </a:rPr>
              <a:t>If we allow incidental properties (e.g., ones that don’t participate in the definitions mechanism) then these can be deduced via classification</a:t>
            </a:r>
          </a:p>
          <a:p>
            <a:pPr marL="742950" lvl="1" indent="-342900" eaLnBrk="1" hangingPunct="1"/>
            <a:r>
              <a:rPr lang="en-US">
                <a:latin typeface="Calibri" charset="0"/>
                <a:ea typeface="ＭＳ Ｐゴシック" charset="0"/>
              </a:rPr>
              <a:t>E.g., red cars have been observed to have a high accident rate by insurance companies</a:t>
            </a:r>
          </a:p>
          <a:p>
            <a:pPr marL="742950" lvl="1" indent="-342900" eaLnBrk="1" hangingPunct="1"/>
            <a:r>
              <a:rPr lang="en-US">
                <a:latin typeface="Calibri" charset="0"/>
                <a:ea typeface="ＭＳ Ｐゴシック" charset="0"/>
              </a:rPr>
              <a:t>Birds weighing more than 25kg can not fly</a:t>
            </a:r>
          </a:p>
          <a:p>
            <a:pPr marL="742950" lvl="1" indent="-342900" eaLnBrk="1" hangingPunct="1"/>
            <a:endParaRPr lang="en-US">
              <a:latin typeface="Calibri" charset="0"/>
              <a:ea typeface="ＭＳ Ｐゴシック" charset="0"/>
            </a:endParaRPr>
          </a:p>
          <a:p>
            <a:pPr marL="742950" lvl="1" indent="-342900" eaLnBrk="1" hangingPunct="1"/>
            <a:endParaRPr lang="en-US">
              <a:latin typeface="Calibri" charset="0"/>
              <a:ea typeface="ＭＳ Ｐゴシック" charset="0"/>
            </a:endParaRPr>
          </a:p>
          <a:p>
            <a:pPr marL="342900" indent="-342900" eaLnBrk="1" hangingPunct="1"/>
            <a:endParaRPr lang="en-US">
              <a:latin typeface="Calibri" charset="0"/>
            </a:endParaRP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AutoShape 2"/>
          <p:cNvSpPr>
            <a:spLocks noGrp="1" noChangeArrowheads="1"/>
          </p:cNvSpPr>
          <p:nvPr>
            <p:ph type="title"/>
          </p:nvPr>
        </p:nvSpPr>
        <p:spPr>
          <a:xfrm>
            <a:off x="827088" y="188913"/>
            <a:ext cx="7772400" cy="936625"/>
          </a:xfrm>
        </p:spPr>
        <p:txBody>
          <a:bodyPr/>
          <a:lstStyle/>
          <a:p>
            <a:pPr eaLnBrk="1" hangingPunct="1"/>
            <a:r>
              <a:rPr lang="en-US">
                <a:latin typeface="Calibri" charset="0"/>
              </a:rPr>
              <a:t>Description Logics</a:t>
            </a:r>
          </a:p>
        </p:txBody>
      </p:sp>
      <p:sp>
        <p:nvSpPr>
          <p:cNvPr id="8194" name="Rectangle 3"/>
          <p:cNvSpPr>
            <a:spLocks noGrp="1" noChangeArrowheads="1"/>
          </p:cNvSpPr>
          <p:nvPr>
            <p:ph type="body" idx="1"/>
          </p:nvPr>
        </p:nvSpPr>
        <p:spPr>
          <a:xfrm>
            <a:off x="971550" y="1295400"/>
            <a:ext cx="7992938" cy="5302250"/>
          </a:xfrm>
        </p:spPr>
        <p:txBody>
          <a:bodyPr/>
          <a:lstStyle/>
          <a:p>
            <a:pPr marL="342900" indent="-342900" eaLnBrk="1" hangingPunct="1">
              <a:lnSpc>
                <a:spcPct val="110000"/>
              </a:lnSpc>
            </a:pPr>
            <a:r>
              <a:rPr lang="en-US" dirty="0">
                <a:latin typeface="Calibri" charset="0"/>
              </a:rPr>
              <a:t>Major focus of KR research in the </a:t>
            </a:r>
            <a:r>
              <a:rPr lang="en-US" dirty="0" smtClean="0">
                <a:latin typeface="Calibri" charset="0"/>
              </a:rPr>
              <a:t>1980’s</a:t>
            </a:r>
            <a:endParaRPr lang="en-US" dirty="0">
              <a:latin typeface="Calibri" charset="0"/>
            </a:endParaRPr>
          </a:p>
          <a:p>
            <a:pPr marL="342900" lvl="1" indent="-165100" eaLnBrk="1" hangingPunct="1">
              <a:lnSpc>
                <a:spcPct val="110000"/>
              </a:lnSpc>
            </a:pPr>
            <a:r>
              <a:rPr lang="en-US" dirty="0">
                <a:latin typeface="Calibri" charset="0"/>
                <a:ea typeface="ＭＳ Ｐゴシック" charset="0"/>
              </a:rPr>
              <a:t>Led by Ron </a:t>
            </a:r>
            <a:r>
              <a:rPr lang="en-US" dirty="0" smtClean="0">
                <a:latin typeface="Calibri" charset="0"/>
                <a:ea typeface="ＭＳ Ｐゴシック" charset="0"/>
              </a:rPr>
              <a:t>Brachman </a:t>
            </a:r>
            <a:r>
              <a:rPr lang="en-US" dirty="0">
                <a:latin typeface="Calibri" charset="0"/>
                <a:ea typeface="ＭＳ Ｐゴシック" charset="0"/>
              </a:rPr>
              <a:t>(AT&amp;T Labs)</a:t>
            </a:r>
          </a:p>
          <a:p>
            <a:pPr marL="342900" lvl="1" indent="-165100" eaLnBrk="1" hangingPunct="1">
              <a:lnSpc>
                <a:spcPct val="110000"/>
              </a:lnSpc>
            </a:pPr>
            <a:r>
              <a:rPr lang="en-US" dirty="0">
                <a:latin typeface="Calibri" charset="0"/>
                <a:ea typeface="ＭＳ Ｐゴシック" charset="0"/>
              </a:rPr>
              <a:t>Grew out of early network-based KR systems like </a:t>
            </a:r>
            <a:r>
              <a:rPr lang="en-US" dirty="0" smtClean="0">
                <a:latin typeface="Calibri" charset="0"/>
                <a:ea typeface="ＭＳ Ｐゴシック" charset="0"/>
                <a:hlinkClick r:id="rId3"/>
              </a:rPr>
              <a:t>semantic networks</a:t>
            </a:r>
            <a:r>
              <a:rPr lang="en-US" dirty="0" smtClean="0">
                <a:latin typeface="Calibri" charset="0"/>
                <a:ea typeface="ＭＳ Ｐゴシック" charset="0"/>
              </a:rPr>
              <a:t> and </a:t>
            </a:r>
            <a:r>
              <a:rPr lang="en-US" dirty="0" smtClean="0">
                <a:latin typeface="Calibri" charset="0"/>
                <a:ea typeface="ＭＳ Ｐゴシック" charset="0"/>
                <a:hlinkClick r:id="rId4"/>
              </a:rPr>
              <a:t>frames</a:t>
            </a:r>
            <a:endParaRPr lang="en-US" dirty="0">
              <a:latin typeface="Calibri" charset="0"/>
              <a:ea typeface="ＭＳ Ｐゴシック" charset="0"/>
            </a:endParaRPr>
          </a:p>
          <a:p>
            <a:pPr marL="342900" indent="-342900" eaLnBrk="1" hangingPunct="1">
              <a:lnSpc>
                <a:spcPct val="110000"/>
              </a:lnSpc>
            </a:pPr>
            <a:r>
              <a:rPr lang="en-US" dirty="0">
                <a:latin typeface="Calibri" charset="0"/>
              </a:rPr>
              <a:t>Major systems and </a:t>
            </a:r>
            <a:r>
              <a:rPr lang="en-US" dirty="0" smtClean="0">
                <a:latin typeface="Calibri" charset="0"/>
              </a:rPr>
              <a:t>languages</a:t>
            </a:r>
            <a:endParaRPr lang="en-US" dirty="0">
              <a:latin typeface="Calibri" charset="0"/>
            </a:endParaRPr>
          </a:p>
          <a:p>
            <a:pPr marL="457200" lvl="1" indent="-228600" eaLnBrk="1" hangingPunct="1">
              <a:lnSpc>
                <a:spcPct val="110000"/>
              </a:lnSpc>
            </a:pPr>
            <a:r>
              <a:rPr lang="en-US" dirty="0">
                <a:latin typeface="Calibri" charset="0"/>
                <a:ea typeface="ＭＳ Ｐゴシック" charset="0"/>
              </a:rPr>
              <a:t>80s: KL-ONE, NIKL, KANDOR, BACK, CLASSIC, </a:t>
            </a:r>
            <a:r>
              <a:rPr lang="en-US" dirty="0" smtClean="0">
                <a:latin typeface="Calibri" charset="0"/>
                <a:ea typeface="ＭＳ Ｐゴシック" charset="0"/>
              </a:rPr>
              <a:t>LOOM </a:t>
            </a:r>
            <a:endParaRPr lang="en-US" dirty="0">
              <a:latin typeface="Calibri" charset="0"/>
              <a:ea typeface="ＭＳ Ｐゴシック" charset="0"/>
            </a:endParaRPr>
          </a:p>
          <a:p>
            <a:pPr marL="457200" lvl="1" indent="-228600" eaLnBrk="1" hangingPunct="1">
              <a:lnSpc>
                <a:spcPct val="110000"/>
              </a:lnSpc>
            </a:pPr>
            <a:r>
              <a:rPr lang="en-US" dirty="0">
                <a:latin typeface="Calibri" charset="0"/>
                <a:ea typeface="ＭＳ Ｐゴシック" charset="0"/>
              </a:rPr>
              <a:t>90s: FACT, RACER, …</a:t>
            </a:r>
          </a:p>
          <a:p>
            <a:pPr marL="457200" lvl="1" indent="-228600" eaLnBrk="1" hangingPunct="1">
              <a:lnSpc>
                <a:spcPct val="110000"/>
              </a:lnSpc>
            </a:pPr>
            <a:r>
              <a:rPr lang="en-US" dirty="0">
                <a:latin typeface="Calibri" charset="0"/>
                <a:ea typeface="ＭＳ Ｐゴシック" charset="0"/>
              </a:rPr>
              <a:t>00s: DAML+OIL, OWL, Pellet, Jena, FACT+</a:t>
            </a:r>
            <a:r>
              <a:rPr lang="en-US" dirty="0" smtClean="0">
                <a:latin typeface="Calibri" charset="0"/>
                <a:ea typeface="ＭＳ Ｐゴシック" charset="0"/>
              </a:rPr>
              <a:t>+, </a:t>
            </a:r>
            <a:r>
              <a:rPr lang="is-IS" dirty="0" smtClean="0">
                <a:latin typeface="Calibri" charset="0"/>
                <a:ea typeface="ＭＳ Ｐゴシック" charset="0"/>
              </a:rPr>
              <a:t>…</a:t>
            </a:r>
            <a:endParaRPr lang="en-US" dirty="0" smtClean="0">
              <a:latin typeface="Calibri" charset="0"/>
              <a:ea typeface="ＭＳ Ｐゴシック" charset="0"/>
            </a:endParaRPr>
          </a:p>
          <a:p>
            <a:pPr marL="457200" lvl="1" indent="-228600" eaLnBrk="1" hangingPunct="1">
              <a:lnSpc>
                <a:spcPct val="110000"/>
              </a:lnSpc>
            </a:pPr>
            <a:r>
              <a:rPr lang="en-US" dirty="0" smtClean="0">
                <a:latin typeface="Calibri" charset="0"/>
                <a:ea typeface="ＭＳ Ｐゴシック" charset="0"/>
              </a:rPr>
              <a:t>10s: </a:t>
            </a:r>
            <a:r>
              <a:rPr lang="en-US" dirty="0" err="1" smtClean="0">
                <a:latin typeface="Calibri" charset="0"/>
                <a:ea typeface="ＭＳ Ｐゴシック" charset="0"/>
              </a:rPr>
              <a:t>HermiT</a:t>
            </a:r>
            <a:r>
              <a:rPr lang="en-US" dirty="0" smtClean="0">
                <a:latin typeface="Calibri" charset="0"/>
                <a:ea typeface="ＭＳ Ｐゴシック" charset="0"/>
              </a:rPr>
              <a:t>, ELK, </a:t>
            </a:r>
            <a:r>
              <a:rPr lang="is-IS" dirty="0" smtClean="0">
                <a:latin typeface="Calibri" charset="0"/>
                <a:ea typeface="ＭＳ Ｐゴシック" charset="0"/>
              </a:rPr>
              <a:t>…</a:t>
            </a:r>
            <a:endParaRPr lang="en-US" dirty="0">
              <a:latin typeface="Calibri" charset="0"/>
              <a:ea typeface="ＭＳ Ｐゴシック" charset="0"/>
            </a:endParaRPr>
          </a:p>
          <a:p>
            <a:pPr marL="342900" indent="-342900" eaLnBrk="1" hangingPunct="1">
              <a:lnSpc>
                <a:spcPct val="110000"/>
              </a:lnSpc>
            </a:pPr>
            <a:r>
              <a:rPr lang="en-US" dirty="0">
                <a:latin typeface="Calibri" charset="0"/>
              </a:rPr>
              <a:t>B</a:t>
            </a:r>
            <a:r>
              <a:rPr lang="en-US" dirty="0" smtClean="0">
                <a:latin typeface="Calibri" charset="0"/>
              </a:rPr>
              <a:t>asis </a:t>
            </a:r>
            <a:r>
              <a:rPr lang="en-US" dirty="0">
                <a:latin typeface="Calibri" charset="0"/>
              </a:rPr>
              <a:t>for s</a:t>
            </a:r>
            <a:r>
              <a:rPr lang="en-US" dirty="0" smtClean="0">
                <a:latin typeface="Calibri" charset="0"/>
              </a:rPr>
              <a:t>emantic </a:t>
            </a:r>
            <a:r>
              <a:rPr lang="en-US" dirty="0">
                <a:latin typeface="Calibri" charset="0"/>
              </a:rPr>
              <a:t>web </a:t>
            </a:r>
            <a:r>
              <a:rPr lang="en-US" dirty="0" smtClean="0">
                <a:latin typeface="Calibri" charset="0"/>
              </a:rPr>
              <a:t>language OWL</a:t>
            </a:r>
            <a:endParaRPr lang="en-US" dirty="0">
              <a:latin typeface="Calibri"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AutoShape 2"/>
          <p:cNvSpPr>
            <a:spLocks noGrp="1" noChangeArrowheads="1"/>
          </p:cNvSpPr>
          <p:nvPr>
            <p:ph type="title"/>
          </p:nvPr>
        </p:nvSpPr>
        <p:spPr/>
        <p:txBody>
          <a:bodyPr/>
          <a:lstStyle/>
          <a:p>
            <a:pPr eaLnBrk="1" hangingPunct="1"/>
            <a:r>
              <a:rPr lang="en-US">
                <a:latin typeface="Calibri" charset="0"/>
              </a:rPr>
              <a:t>DL Paradigm</a:t>
            </a:r>
          </a:p>
        </p:txBody>
      </p:sp>
      <p:sp>
        <p:nvSpPr>
          <p:cNvPr id="16386" name="Rectangle 3"/>
          <p:cNvSpPr>
            <a:spLocks noGrp="1" noChangeArrowheads="1"/>
          </p:cNvSpPr>
          <p:nvPr>
            <p:ph type="body" idx="1"/>
          </p:nvPr>
        </p:nvSpPr>
        <p:spPr/>
        <p:txBody>
          <a:bodyPr/>
          <a:lstStyle/>
          <a:p>
            <a:pPr marL="342900" indent="-342900" eaLnBrk="1" hangingPunct="1"/>
            <a:r>
              <a:rPr lang="en-US" sz="3200" b="1" dirty="0" smtClean="0">
                <a:latin typeface="Calibri" charset="0"/>
                <a:hlinkClick r:id="rId3"/>
              </a:rPr>
              <a:t>Description </a:t>
            </a:r>
            <a:r>
              <a:rPr lang="en-US" sz="3200" b="1" dirty="0">
                <a:latin typeface="Calibri" charset="0"/>
                <a:hlinkClick r:id="rId3"/>
              </a:rPr>
              <a:t>Logic</a:t>
            </a:r>
            <a:r>
              <a:rPr lang="en-US" sz="3200" dirty="0">
                <a:latin typeface="Calibri" charset="0"/>
                <a:hlinkClick r:id="rId3"/>
              </a:rPr>
              <a:t> </a:t>
            </a:r>
            <a:r>
              <a:rPr lang="en-US" sz="3200" dirty="0">
                <a:latin typeface="Calibri" charset="0"/>
              </a:rPr>
              <a:t>characterized by a set of constructors that allow one to build complex </a:t>
            </a:r>
            <a:r>
              <a:rPr lang="en-US" sz="3200" i="1" dirty="0">
                <a:latin typeface="Calibri" charset="0"/>
              </a:rPr>
              <a:t>descriptions</a:t>
            </a:r>
            <a:r>
              <a:rPr lang="en-US" sz="3200" dirty="0">
                <a:latin typeface="Calibri" charset="0"/>
              </a:rPr>
              <a:t> or </a:t>
            </a:r>
            <a:r>
              <a:rPr lang="en-US" sz="3200" i="1" dirty="0">
                <a:latin typeface="Calibri" charset="0"/>
              </a:rPr>
              <a:t>terms</a:t>
            </a:r>
            <a:r>
              <a:rPr lang="en-US" sz="3200" dirty="0">
                <a:latin typeface="Calibri" charset="0"/>
              </a:rPr>
              <a:t> out of </a:t>
            </a:r>
            <a:r>
              <a:rPr lang="en-US" sz="3200" b="1" dirty="0">
                <a:latin typeface="Calibri" charset="0"/>
              </a:rPr>
              <a:t>concepts</a:t>
            </a:r>
            <a:r>
              <a:rPr lang="en-US" sz="3200" dirty="0">
                <a:latin typeface="Calibri" charset="0"/>
              </a:rPr>
              <a:t> and </a:t>
            </a:r>
            <a:r>
              <a:rPr lang="en-US" sz="3200" b="1" dirty="0">
                <a:latin typeface="Calibri" charset="0"/>
              </a:rPr>
              <a:t>roles</a:t>
            </a:r>
            <a:r>
              <a:rPr lang="en-US" sz="3200" dirty="0">
                <a:latin typeface="Calibri" charset="0"/>
              </a:rPr>
              <a:t> from atomic ones</a:t>
            </a:r>
          </a:p>
          <a:p>
            <a:pPr marL="742950" lvl="1" indent="-285750" eaLnBrk="1" hangingPunct="1"/>
            <a:r>
              <a:rPr lang="en-US" sz="2800" b="1" dirty="0" smtClean="0">
                <a:latin typeface="Calibri" charset="0"/>
                <a:ea typeface="ＭＳ Ｐゴシック" charset="0"/>
              </a:rPr>
              <a:t>Concepts</a:t>
            </a:r>
            <a:r>
              <a:rPr lang="en-US" sz="2800" dirty="0">
                <a:latin typeface="Calibri" charset="0"/>
                <a:ea typeface="ＭＳ Ｐゴシック" charset="0"/>
              </a:rPr>
              <a:t>:</a:t>
            </a:r>
            <a:r>
              <a:rPr lang="en-US" sz="2800" dirty="0" smtClean="0">
                <a:latin typeface="Calibri" charset="0"/>
                <a:ea typeface="ＭＳ Ｐゴシック" charset="0"/>
              </a:rPr>
              <a:t> </a:t>
            </a:r>
            <a:r>
              <a:rPr lang="en-US" sz="2800" dirty="0">
                <a:latin typeface="Calibri" charset="0"/>
                <a:ea typeface="ＭＳ Ｐゴシック" charset="0"/>
              </a:rPr>
              <a:t>classes </a:t>
            </a:r>
            <a:r>
              <a:rPr lang="en-US" sz="2800" dirty="0" smtClean="0">
                <a:latin typeface="Calibri" charset="0"/>
                <a:ea typeface="ＭＳ Ｐゴシック" charset="0"/>
              </a:rPr>
              <a:t>interpreted </a:t>
            </a:r>
            <a:r>
              <a:rPr lang="en-US" sz="2800" dirty="0">
                <a:latin typeface="Calibri" charset="0"/>
                <a:ea typeface="ＭＳ Ｐゴシック" charset="0"/>
              </a:rPr>
              <a:t>as sets of objects,</a:t>
            </a:r>
          </a:p>
          <a:p>
            <a:pPr marL="742950" lvl="1" indent="-285750" eaLnBrk="1" hangingPunct="1"/>
            <a:r>
              <a:rPr lang="en-US" sz="2800" b="1" dirty="0" smtClean="0">
                <a:latin typeface="Calibri" charset="0"/>
                <a:ea typeface="ＭＳ Ｐゴシック" charset="0"/>
              </a:rPr>
              <a:t>Roles</a:t>
            </a:r>
            <a:r>
              <a:rPr lang="en-US" sz="2800" dirty="0" smtClean="0">
                <a:latin typeface="Calibri" charset="0"/>
                <a:ea typeface="ＭＳ Ｐゴシック" charset="0"/>
              </a:rPr>
              <a:t>: </a:t>
            </a:r>
            <a:r>
              <a:rPr lang="en-US" sz="2800" dirty="0" smtClean="0">
                <a:latin typeface="Calibri" charset="0"/>
                <a:ea typeface="ＭＳ Ｐゴシック" charset="0"/>
              </a:rPr>
              <a:t>relations </a:t>
            </a:r>
            <a:r>
              <a:rPr lang="en-US" sz="2800" dirty="0" smtClean="0">
                <a:latin typeface="Calibri" charset="0"/>
                <a:ea typeface="ＭＳ Ｐゴシック" charset="0"/>
              </a:rPr>
              <a:t>interpreted </a:t>
            </a:r>
            <a:r>
              <a:rPr lang="en-US" sz="2800" dirty="0">
                <a:latin typeface="Calibri" charset="0"/>
                <a:ea typeface="ＭＳ Ｐゴシック" charset="0"/>
              </a:rPr>
              <a:t>as binary relations on objects</a:t>
            </a:r>
          </a:p>
          <a:p>
            <a:pPr marL="342900" indent="-342900" eaLnBrk="1" hangingPunct="1"/>
            <a:r>
              <a:rPr lang="en-GB" sz="3200" dirty="0">
                <a:latin typeface="Calibri" charset="0"/>
              </a:rPr>
              <a:t>Set of axioms for asserting </a:t>
            </a:r>
            <a:r>
              <a:rPr lang="en-GB" sz="3200" b="1" dirty="0">
                <a:latin typeface="Calibri" charset="0"/>
              </a:rPr>
              <a:t>facts</a:t>
            </a:r>
            <a:r>
              <a:rPr lang="en-GB" sz="3200" dirty="0">
                <a:latin typeface="Calibri" charset="0"/>
              </a:rPr>
              <a:t> about concepts, roles and </a:t>
            </a:r>
            <a:r>
              <a:rPr lang="en-GB" sz="3200" b="1" dirty="0">
                <a:latin typeface="Calibri" charset="0"/>
              </a:rPr>
              <a:t>individuals</a:t>
            </a:r>
            <a:endParaRPr lang="en-US" sz="3200" dirty="0">
              <a:latin typeface="Calibri"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AutoShape 2"/>
          <p:cNvSpPr>
            <a:spLocks noGrp="1" noChangeArrowheads="1"/>
          </p:cNvSpPr>
          <p:nvPr>
            <p:ph type="title"/>
          </p:nvPr>
        </p:nvSpPr>
        <p:spPr/>
        <p:txBody>
          <a:bodyPr/>
          <a:lstStyle/>
          <a:p>
            <a:pPr eaLnBrk="1" hangingPunct="1"/>
            <a:r>
              <a:rPr lang="en-US">
                <a:latin typeface="Calibri" charset="0"/>
              </a:rPr>
              <a:t>Typical Architecture </a:t>
            </a:r>
          </a:p>
        </p:txBody>
      </p:sp>
      <p:grpSp>
        <p:nvGrpSpPr>
          <p:cNvPr id="2" name="Group 1"/>
          <p:cNvGrpSpPr/>
          <p:nvPr/>
        </p:nvGrpSpPr>
        <p:grpSpPr>
          <a:xfrm>
            <a:off x="755873" y="1594062"/>
            <a:ext cx="7848600" cy="3841750"/>
            <a:chOff x="76200" y="2133600"/>
            <a:chExt cx="7848600" cy="3841750"/>
          </a:xfrm>
        </p:grpSpPr>
        <p:sp>
          <p:nvSpPr>
            <p:cNvPr id="22530" name="Rectangle 3"/>
            <p:cNvSpPr>
              <a:spLocks noChangeArrowheads="1"/>
            </p:cNvSpPr>
            <p:nvPr/>
          </p:nvSpPr>
          <p:spPr bwMode="auto">
            <a:xfrm>
              <a:off x="2590800" y="2133600"/>
              <a:ext cx="2590800" cy="3200400"/>
            </a:xfrm>
            <a:prstGeom prst="rect">
              <a:avLst/>
            </a:prstGeom>
            <a:solidFill>
              <a:schemeClr val="accent1"/>
            </a:solidFill>
            <a:ln w="9525">
              <a:solidFill>
                <a:schemeClr val="tx1"/>
              </a:solidFill>
              <a:miter lim="800000"/>
              <a:headEnd/>
              <a:tailEnd/>
            </a:ln>
          </p:spPr>
          <p:txBody>
            <a:bodyPr wrap="none" anchor="ctr"/>
            <a:lstStyle/>
            <a:p>
              <a:pPr algn="ctr" eaLnBrk="0" hangingPunct="0"/>
              <a:endParaRPr lang="en-US">
                <a:latin typeface="Tahoma" charset="0"/>
              </a:endParaRPr>
            </a:p>
          </p:txBody>
        </p:sp>
        <p:sp>
          <p:nvSpPr>
            <p:cNvPr id="22531" name="Text Box 4"/>
            <p:cNvSpPr txBox="1">
              <a:spLocks noChangeArrowheads="1"/>
            </p:cNvSpPr>
            <p:nvPr/>
          </p:nvSpPr>
          <p:spPr bwMode="auto">
            <a:xfrm>
              <a:off x="2895600" y="2286000"/>
              <a:ext cx="1836738"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800">
                  <a:latin typeface="Tahoma" charset="0"/>
                </a:rPr>
                <a:t>Knowledge Base</a:t>
              </a:r>
            </a:p>
          </p:txBody>
        </p:sp>
        <p:sp>
          <p:nvSpPr>
            <p:cNvPr id="22532" name="Rectangle 5"/>
            <p:cNvSpPr>
              <a:spLocks noChangeArrowheads="1"/>
            </p:cNvSpPr>
            <p:nvPr/>
          </p:nvSpPr>
          <p:spPr bwMode="auto">
            <a:xfrm>
              <a:off x="3048000" y="2895600"/>
              <a:ext cx="1600200" cy="990600"/>
            </a:xfrm>
            <a:prstGeom prst="rect">
              <a:avLst/>
            </a:prstGeom>
            <a:solidFill>
              <a:srgbClr val="DDDDDD"/>
            </a:solidFill>
            <a:ln w="9525">
              <a:solidFill>
                <a:schemeClr val="tx1"/>
              </a:solidFill>
              <a:miter lim="800000"/>
              <a:headEnd/>
              <a:tailEnd/>
            </a:ln>
          </p:spPr>
          <p:txBody>
            <a:bodyPr wrap="none" anchor="ctr"/>
            <a:lstStyle/>
            <a:p>
              <a:pPr algn="ctr" eaLnBrk="0" hangingPunct="0"/>
              <a:r>
                <a:rPr lang="en-US" b="1">
                  <a:solidFill>
                    <a:schemeClr val="bg2"/>
                  </a:solidFill>
                  <a:latin typeface="Tahoma" charset="0"/>
                </a:rPr>
                <a:t>TBox</a:t>
              </a:r>
            </a:p>
          </p:txBody>
        </p:sp>
        <p:sp>
          <p:nvSpPr>
            <p:cNvPr id="22533" name="Rectangle 6"/>
            <p:cNvSpPr>
              <a:spLocks noChangeArrowheads="1"/>
            </p:cNvSpPr>
            <p:nvPr/>
          </p:nvSpPr>
          <p:spPr bwMode="auto">
            <a:xfrm>
              <a:off x="3048000" y="4038600"/>
              <a:ext cx="1600200" cy="990600"/>
            </a:xfrm>
            <a:prstGeom prst="rect">
              <a:avLst/>
            </a:prstGeom>
            <a:solidFill>
              <a:srgbClr val="DDDDDD"/>
            </a:solidFill>
            <a:ln w="9525">
              <a:solidFill>
                <a:schemeClr val="tx1"/>
              </a:solidFill>
              <a:miter lim="800000"/>
              <a:headEnd/>
              <a:tailEnd/>
            </a:ln>
          </p:spPr>
          <p:txBody>
            <a:bodyPr wrap="none" anchor="ctr"/>
            <a:lstStyle/>
            <a:p>
              <a:pPr algn="ctr" eaLnBrk="0" hangingPunct="0"/>
              <a:r>
                <a:rPr lang="en-US" b="1">
                  <a:solidFill>
                    <a:schemeClr val="bg2"/>
                  </a:solidFill>
                  <a:latin typeface="Tahoma" charset="0"/>
                </a:rPr>
                <a:t>ABox</a:t>
              </a:r>
            </a:p>
          </p:txBody>
        </p:sp>
        <p:sp>
          <p:nvSpPr>
            <p:cNvPr id="22534" name="Rectangle 7"/>
            <p:cNvSpPr>
              <a:spLocks noChangeArrowheads="1"/>
            </p:cNvSpPr>
            <p:nvPr/>
          </p:nvSpPr>
          <p:spPr bwMode="auto">
            <a:xfrm>
              <a:off x="5410200" y="2133600"/>
              <a:ext cx="914400" cy="3200400"/>
            </a:xfrm>
            <a:prstGeom prst="rect">
              <a:avLst/>
            </a:prstGeom>
            <a:solidFill>
              <a:schemeClr val="accent1"/>
            </a:solidFill>
            <a:ln w="9525">
              <a:solidFill>
                <a:schemeClr val="tx1"/>
              </a:solidFill>
              <a:miter lim="800000"/>
              <a:headEnd/>
              <a:tailEnd/>
            </a:ln>
          </p:spPr>
          <p:txBody>
            <a:bodyPr wrap="none" anchor="ctr"/>
            <a:lstStyle/>
            <a:p>
              <a:endParaRPr lang="en-US">
                <a:latin typeface="Calibri" charset="0"/>
              </a:endParaRPr>
            </a:p>
          </p:txBody>
        </p:sp>
        <p:sp>
          <p:nvSpPr>
            <p:cNvPr id="22535" name="Rectangle 8"/>
            <p:cNvSpPr>
              <a:spLocks noChangeArrowheads="1"/>
            </p:cNvSpPr>
            <p:nvPr/>
          </p:nvSpPr>
          <p:spPr bwMode="auto">
            <a:xfrm>
              <a:off x="6705600" y="2895600"/>
              <a:ext cx="457200" cy="1524000"/>
            </a:xfrm>
            <a:prstGeom prst="rect">
              <a:avLst/>
            </a:prstGeom>
            <a:solidFill>
              <a:schemeClr val="accent1"/>
            </a:solidFill>
            <a:ln w="9525">
              <a:solidFill>
                <a:schemeClr val="tx1"/>
              </a:solidFill>
              <a:miter lim="800000"/>
              <a:headEnd/>
              <a:tailEnd/>
            </a:ln>
          </p:spPr>
          <p:txBody>
            <a:bodyPr wrap="none" anchor="ctr"/>
            <a:lstStyle/>
            <a:p>
              <a:endParaRPr lang="en-US">
                <a:latin typeface="Calibri" charset="0"/>
              </a:endParaRPr>
            </a:p>
          </p:txBody>
        </p:sp>
        <p:sp>
          <p:nvSpPr>
            <p:cNvPr id="22536" name="Line 9"/>
            <p:cNvSpPr>
              <a:spLocks noChangeShapeType="1"/>
            </p:cNvSpPr>
            <p:nvPr/>
          </p:nvSpPr>
          <p:spPr bwMode="auto">
            <a:xfrm>
              <a:off x="4800600" y="2971800"/>
              <a:ext cx="914400" cy="0"/>
            </a:xfrm>
            <a:prstGeom prst="line">
              <a:avLst/>
            </a:prstGeom>
            <a:noFill/>
            <a:ln w="76200">
              <a:solidFill>
                <a:schemeClr val="tx1"/>
              </a:solidFill>
              <a:round/>
              <a:headEnd type="triangle" w="med" len="me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22537" name="Line 10"/>
            <p:cNvSpPr>
              <a:spLocks noChangeShapeType="1"/>
            </p:cNvSpPr>
            <p:nvPr/>
          </p:nvSpPr>
          <p:spPr bwMode="auto">
            <a:xfrm>
              <a:off x="4876800" y="3733800"/>
              <a:ext cx="914400" cy="0"/>
            </a:xfrm>
            <a:prstGeom prst="line">
              <a:avLst/>
            </a:prstGeom>
            <a:noFill/>
            <a:ln w="76200">
              <a:solidFill>
                <a:schemeClr val="tx1"/>
              </a:solidFill>
              <a:round/>
              <a:headEnd type="triangle" w="med" len="me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22538" name="Line 11"/>
            <p:cNvSpPr>
              <a:spLocks noChangeShapeType="1"/>
            </p:cNvSpPr>
            <p:nvPr/>
          </p:nvSpPr>
          <p:spPr bwMode="auto">
            <a:xfrm>
              <a:off x="4876800" y="4267200"/>
              <a:ext cx="914400" cy="0"/>
            </a:xfrm>
            <a:prstGeom prst="line">
              <a:avLst/>
            </a:prstGeom>
            <a:noFill/>
            <a:ln w="76200">
              <a:solidFill>
                <a:schemeClr val="tx1"/>
              </a:solidFill>
              <a:round/>
              <a:headEnd type="triangle" w="med" len="me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22539" name="Line 12"/>
            <p:cNvSpPr>
              <a:spLocks noChangeShapeType="1"/>
            </p:cNvSpPr>
            <p:nvPr/>
          </p:nvSpPr>
          <p:spPr bwMode="auto">
            <a:xfrm>
              <a:off x="4953000" y="4800600"/>
              <a:ext cx="914400" cy="0"/>
            </a:xfrm>
            <a:prstGeom prst="line">
              <a:avLst/>
            </a:prstGeom>
            <a:noFill/>
            <a:ln w="76200">
              <a:solidFill>
                <a:schemeClr val="tx1"/>
              </a:solidFill>
              <a:round/>
              <a:headEnd type="triangle" w="med" len="me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22540" name="Line 13"/>
            <p:cNvSpPr>
              <a:spLocks noChangeShapeType="1"/>
            </p:cNvSpPr>
            <p:nvPr/>
          </p:nvSpPr>
          <p:spPr bwMode="auto">
            <a:xfrm>
              <a:off x="6019800" y="3657600"/>
              <a:ext cx="914400" cy="0"/>
            </a:xfrm>
            <a:prstGeom prst="line">
              <a:avLst/>
            </a:prstGeom>
            <a:noFill/>
            <a:ln w="76200">
              <a:solidFill>
                <a:schemeClr val="tx1"/>
              </a:solidFill>
              <a:round/>
              <a:headEnd type="triangle" w="med" len="me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22541" name="Line 14"/>
            <p:cNvSpPr>
              <a:spLocks noChangeShapeType="1"/>
            </p:cNvSpPr>
            <p:nvPr/>
          </p:nvSpPr>
          <p:spPr bwMode="auto">
            <a:xfrm>
              <a:off x="7010400" y="3657600"/>
              <a:ext cx="914400" cy="0"/>
            </a:xfrm>
            <a:prstGeom prst="line">
              <a:avLst/>
            </a:prstGeom>
            <a:noFill/>
            <a:ln w="76200">
              <a:solidFill>
                <a:schemeClr val="tx1"/>
              </a:solidFill>
              <a:round/>
              <a:headEnd type="triangle" w="med" len="me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22542" name="Text Box 15"/>
            <p:cNvSpPr txBox="1">
              <a:spLocks noChangeArrowheads="1"/>
            </p:cNvSpPr>
            <p:nvPr/>
          </p:nvSpPr>
          <p:spPr bwMode="auto">
            <a:xfrm>
              <a:off x="5254625" y="5334000"/>
              <a:ext cx="1146175" cy="641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1800">
                  <a:latin typeface="Tahoma" charset="0"/>
                </a:rPr>
                <a:t>Inference</a:t>
              </a:r>
              <a:br>
                <a:rPr lang="en-US" sz="1800">
                  <a:latin typeface="Tahoma" charset="0"/>
                </a:rPr>
              </a:br>
              <a:r>
                <a:rPr lang="en-US" sz="1800">
                  <a:latin typeface="Tahoma" charset="0"/>
                </a:rPr>
                <a:t>System</a:t>
              </a:r>
            </a:p>
          </p:txBody>
        </p:sp>
        <p:sp>
          <p:nvSpPr>
            <p:cNvPr id="22543" name="Text Box 16"/>
            <p:cNvSpPr txBox="1">
              <a:spLocks noChangeArrowheads="1"/>
            </p:cNvSpPr>
            <p:nvPr/>
          </p:nvSpPr>
          <p:spPr bwMode="auto">
            <a:xfrm>
              <a:off x="6426200" y="4495800"/>
              <a:ext cx="1095375"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1800">
                  <a:latin typeface="Tahoma" charset="0"/>
                </a:rPr>
                <a:t>Interface</a:t>
              </a:r>
            </a:p>
          </p:txBody>
        </p:sp>
        <p:sp>
          <p:nvSpPr>
            <p:cNvPr id="22544" name="Text Box 17"/>
            <p:cNvSpPr txBox="1">
              <a:spLocks noChangeArrowheads="1"/>
            </p:cNvSpPr>
            <p:nvPr/>
          </p:nvSpPr>
          <p:spPr bwMode="auto">
            <a:xfrm>
              <a:off x="350838" y="3108325"/>
              <a:ext cx="1727200" cy="641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1800" b="1">
                  <a:latin typeface="Tahoma" charset="0"/>
                </a:rPr>
                <a:t>Definitions of</a:t>
              </a:r>
              <a:br>
                <a:rPr lang="en-US" sz="1800" b="1">
                  <a:latin typeface="Tahoma" charset="0"/>
                </a:rPr>
              </a:br>
              <a:r>
                <a:rPr lang="en-US" sz="1800" b="1">
                  <a:latin typeface="Tahoma" charset="0"/>
                </a:rPr>
                <a:t>Terminology</a:t>
              </a:r>
            </a:p>
          </p:txBody>
        </p:sp>
        <p:sp>
          <p:nvSpPr>
            <p:cNvPr id="22545" name="Text Box 18"/>
            <p:cNvSpPr txBox="1">
              <a:spLocks noChangeArrowheads="1"/>
            </p:cNvSpPr>
            <p:nvPr/>
          </p:nvSpPr>
          <p:spPr bwMode="auto">
            <a:xfrm>
              <a:off x="593725" y="4114800"/>
              <a:ext cx="1423988" cy="9159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1800" b="1">
                  <a:latin typeface="Tahoma" charset="0"/>
                </a:rPr>
                <a:t>Assertions</a:t>
              </a:r>
              <a:br>
                <a:rPr lang="en-US" sz="1800" b="1">
                  <a:latin typeface="Tahoma" charset="0"/>
                </a:rPr>
              </a:br>
              <a:r>
                <a:rPr lang="en-US" sz="1800" b="1">
                  <a:latin typeface="Tahoma" charset="0"/>
                </a:rPr>
                <a:t>about</a:t>
              </a:r>
              <a:br>
                <a:rPr lang="en-US" sz="1800" b="1">
                  <a:latin typeface="Tahoma" charset="0"/>
                </a:rPr>
              </a:br>
              <a:r>
                <a:rPr lang="en-US" sz="1800" b="1">
                  <a:latin typeface="Tahoma" charset="0"/>
                </a:rPr>
                <a:t>individuals</a:t>
              </a:r>
            </a:p>
          </p:txBody>
        </p:sp>
        <p:sp>
          <p:nvSpPr>
            <p:cNvPr id="22546" name="Line 19"/>
            <p:cNvSpPr>
              <a:spLocks noChangeShapeType="1"/>
            </p:cNvSpPr>
            <p:nvPr/>
          </p:nvSpPr>
          <p:spPr bwMode="auto">
            <a:xfrm>
              <a:off x="1905000" y="4572000"/>
              <a:ext cx="1524000" cy="0"/>
            </a:xfrm>
            <a:prstGeom prst="line">
              <a:avLst/>
            </a:prstGeom>
            <a:noFill/>
            <a:ln w="57150">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22547" name="Line 20"/>
            <p:cNvSpPr>
              <a:spLocks noChangeShapeType="1"/>
            </p:cNvSpPr>
            <p:nvPr/>
          </p:nvSpPr>
          <p:spPr bwMode="auto">
            <a:xfrm>
              <a:off x="1981200" y="3429000"/>
              <a:ext cx="1524000" cy="0"/>
            </a:xfrm>
            <a:prstGeom prst="line">
              <a:avLst/>
            </a:prstGeom>
            <a:noFill/>
            <a:ln w="57150">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22548" name="Text Box 21"/>
            <p:cNvSpPr txBox="1">
              <a:spLocks noChangeArrowheads="1"/>
            </p:cNvSpPr>
            <p:nvPr/>
          </p:nvSpPr>
          <p:spPr bwMode="auto">
            <a:xfrm>
              <a:off x="76200" y="2286000"/>
              <a:ext cx="2408238" cy="730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400">
                  <a:solidFill>
                    <a:schemeClr val="tx2"/>
                  </a:solidFill>
                  <a:latin typeface="Tahoma" charset="0"/>
                </a:rPr>
                <a:t>father= man </a:t>
              </a:r>
              <a:r>
                <a:rPr lang="el-GR" sz="1400">
                  <a:solidFill>
                    <a:schemeClr val="tx2"/>
                  </a:solidFill>
                  <a:latin typeface="Tahoma" charset="0"/>
                </a:rPr>
                <a:t>∏</a:t>
              </a:r>
              <a:r>
                <a:rPr lang="en-US" sz="1400">
                  <a:solidFill>
                    <a:schemeClr val="tx2"/>
                  </a:solidFill>
                  <a:latin typeface="Tahoma" charset="0"/>
                </a:rPr>
                <a:t> E has.child X</a:t>
              </a:r>
              <a:br>
                <a:rPr lang="en-US" sz="1400">
                  <a:solidFill>
                    <a:schemeClr val="tx2"/>
                  </a:solidFill>
                  <a:latin typeface="Tahoma" charset="0"/>
                </a:rPr>
              </a:br>
              <a:r>
                <a:rPr lang="en-US" sz="1400">
                  <a:solidFill>
                    <a:schemeClr val="tx2"/>
                  </a:solidFill>
                  <a:latin typeface="Tahoma" charset="0"/>
                </a:rPr>
                <a:t>human=mammal </a:t>
              </a:r>
              <a:r>
                <a:rPr lang="el-GR" sz="1400">
                  <a:solidFill>
                    <a:schemeClr val="tx2"/>
                  </a:solidFill>
                  <a:latin typeface="Tahoma" charset="0"/>
                </a:rPr>
                <a:t>∏</a:t>
              </a:r>
              <a:r>
                <a:rPr lang="en-US" sz="1400">
                  <a:solidFill>
                    <a:schemeClr val="tx2"/>
                  </a:solidFill>
                  <a:latin typeface="Tahoma" charset="0"/>
                </a:rPr>
                <a:t> biped</a:t>
              </a:r>
              <a:br>
                <a:rPr lang="en-US" sz="1400">
                  <a:solidFill>
                    <a:schemeClr val="tx2"/>
                  </a:solidFill>
                  <a:latin typeface="Tahoma" charset="0"/>
                </a:rPr>
              </a:br>
              <a:r>
                <a:rPr lang="en-US" sz="1400">
                  <a:solidFill>
                    <a:schemeClr val="tx2"/>
                  </a:solidFill>
                  <a:latin typeface="Tahoma" charset="0"/>
                </a:rPr>
                <a:t>…</a:t>
              </a:r>
              <a:endParaRPr lang="el-GR" sz="1400">
                <a:solidFill>
                  <a:schemeClr val="tx2"/>
                </a:solidFill>
                <a:latin typeface="Tahoma" charset="0"/>
              </a:endParaRPr>
            </a:p>
          </p:txBody>
        </p:sp>
        <p:sp>
          <p:nvSpPr>
            <p:cNvPr id="22549" name="Text Box 22"/>
            <p:cNvSpPr txBox="1">
              <a:spLocks noChangeArrowheads="1"/>
            </p:cNvSpPr>
            <p:nvPr/>
          </p:nvSpPr>
          <p:spPr bwMode="auto">
            <a:xfrm>
              <a:off x="152400" y="5181600"/>
              <a:ext cx="2003425" cy="517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400">
                  <a:solidFill>
                    <a:schemeClr val="tx2"/>
                  </a:solidFill>
                  <a:latin typeface="Tahoma" charset="0"/>
                </a:rPr>
                <a:t>john = human </a:t>
              </a:r>
              <a:r>
                <a:rPr lang="el-GR" sz="1400">
                  <a:solidFill>
                    <a:schemeClr val="tx2"/>
                  </a:solidFill>
                  <a:latin typeface="Tahoma" charset="0"/>
                </a:rPr>
                <a:t>∏</a:t>
              </a:r>
              <a:r>
                <a:rPr lang="en-US" sz="1400">
                  <a:solidFill>
                    <a:schemeClr val="tx2"/>
                  </a:solidFill>
                  <a:latin typeface="Tahoma" charset="0"/>
                </a:rPr>
                <a:t> father</a:t>
              </a:r>
              <a:br>
                <a:rPr lang="en-US" sz="1400">
                  <a:solidFill>
                    <a:schemeClr val="tx2"/>
                  </a:solidFill>
                  <a:latin typeface="Tahoma" charset="0"/>
                </a:rPr>
              </a:br>
              <a:r>
                <a:rPr lang="en-US" sz="1400">
                  <a:solidFill>
                    <a:schemeClr val="tx2"/>
                  </a:solidFill>
                  <a:latin typeface="Tahoma" charset="0"/>
                </a:rPr>
                <a:t>john has.child mary</a:t>
              </a:r>
              <a:endParaRPr lang="el-GR" sz="1400">
                <a:solidFill>
                  <a:schemeClr val="tx2"/>
                </a:solidFill>
                <a:latin typeface="Tahoma" charset="0"/>
              </a:endParaRPr>
            </a:p>
          </p:txBody>
        </p:sp>
      </p:grpSp>
      <p:sp>
        <p:nvSpPr>
          <p:cNvPr id="22550" name="Text Box 23"/>
          <p:cNvSpPr txBox="1">
            <a:spLocks noChangeArrowheads="1"/>
          </p:cNvSpPr>
          <p:nvPr/>
        </p:nvSpPr>
        <p:spPr bwMode="auto">
          <a:xfrm>
            <a:off x="323850" y="5492157"/>
            <a:ext cx="8712646" cy="954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800" dirty="0">
                <a:solidFill>
                  <a:srgbClr val="000000"/>
                </a:solidFill>
                <a:latin typeface="Calibri" charset="0"/>
              </a:rPr>
              <a:t>D</a:t>
            </a:r>
            <a:r>
              <a:rPr lang="en-US" sz="2800" dirty="0" smtClean="0">
                <a:solidFill>
                  <a:srgbClr val="000000"/>
                </a:solidFill>
                <a:latin typeface="Calibri" charset="0"/>
              </a:rPr>
              <a:t>ivision </a:t>
            </a:r>
            <a:r>
              <a:rPr lang="en-US" sz="2800" dirty="0">
                <a:solidFill>
                  <a:srgbClr val="000000"/>
                </a:solidFill>
                <a:latin typeface="Calibri" charset="0"/>
              </a:rPr>
              <a:t>into </a:t>
            </a:r>
            <a:r>
              <a:rPr lang="en-US" sz="2800" dirty="0" err="1">
                <a:solidFill>
                  <a:srgbClr val="000000"/>
                </a:solidFill>
                <a:latin typeface="Calibri" charset="0"/>
              </a:rPr>
              <a:t>TBox</a:t>
            </a:r>
            <a:r>
              <a:rPr lang="en-US" sz="2800" dirty="0">
                <a:solidFill>
                  <a:srgbClr val="000000"/>
                </a:solidFill>
                <a:latin typeface="Calibri" charset="0"/>
              </a:rPr>
              <a:t> and </a:t>
            </a:r>
            <a:r>
              <a:rPr lang="en-US" sz="2800" dirty="0" err="1">
                <a:solidFill>
                  <a:srgbClr val="000000"/>
                </a:solidFill>
                <a:latin typeface="Calibri" charset="0"/>
              </a:rPr>
              <a:t>ABox</a:t>
            </a:r>
            <a:r>
              <a:rPr lang="en-US" sz="2800" dirty="0">
                <a:solidFill>
                  <a:srgbClr val="000000"/>
                </a:solidFill>
                <a:latin typeface="Calibri" charset="0"/>
              </a:rPr>
              <a:t> </a:t>
            </a:r>
            <a:r>
              <a:rPr lang="en-US" sz="2800" dirty="0" smtClean="0">
                <a:solidFill>
                  <a:srgbClr val="000000"/>
                </a:solidFill>
                <a:latin typeface="Calibri" charset="0"/>
              </a:rPr>
              <a:t>has no</a:t>
            </a:r>
            <a:r>
              <a:rPr lang="en-US" sz="2800" dirty="0" smtClean="0">
                <a:solidFill>
                  <a:srgbClr val="000000"/>
                </a:solidFill>
                <a:latin typeface="Calibri" charset="0"/>
              </a:rPr>
              <a:t> </a:t>
            </a:r>
            <a:r>
              <a:rPr lang="en-US" sz="2800" dirty="0">
                <a:solidFill>
                  <a:srgbClr val="000000"/>
                </a:solidFill>
                <a:latin typeface="Calibri" charset="0"/>
              </a:rPr>
              <a:t>logical significance, </a:t>
            </a:r>
            <a:r>
              <a:rPr lang="en-US" sz="2800" dirty="0" smtClean="0">
                <a:solidFill>
                  <a:srgbClr val="000000"/>
                </a:solidFill>
                <a:latin typeface="Calibri" charset="0"/>
              </a:rPr>
              <a:t>but is </a:t>
            </a:r>
            <a:r>
              <a:rPr lang="en-US" sz="2800" dirty="0">
                <a:solidFill>
                  <a:srgbClr val="000000"/>
                </a:solidFill>
                <a:latin typeface="Calibri" charset="0"/>
              </a:rPr>
              <a:t>made for conceptual and implementation </a:t>
            </a:r>
            <a:r>
              <a:rPr lang="en-US" sz="2800" dirty="0" smtClean="0">
                <a:solidFill>
                  <a:srgbClr val="000000"/>
                </a:solidFill>
                <a:latin typeface="Calibri" charset="0"/>
              </a:rPr>
              <a:t>convenience</a:t>
            </a:r>
            <a:endParaRPr lang="en-US" sz="2800" dirty="0">
              <a:solidFill>
                <a:srgbClr val="000000"/>
              </a:solidFill>
              <a:latin typeface="Calibri"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AutoShape 2"/>
          <p:cNvSpPr>
            <a:spLocks noGrp="1" noChangeArrowheads="1"/>
          </p:cNvSpPr>
          <p:nvPr>
            <p:ph type="title"/>
          </p:nvPr>
        </p:nvSpPr>
        <p:spPr/>
        <p:txBody>
          <a:bodyPr/>
          <a:lstStyle/>
          <a:p>
            <a:pPr eaLnBrk="1" hangingPunct="1"/>
            <a:r>
              <a:rPr lang="en-US" dirty="0" smtClean="0">
                <a:latin typeface="Calibri" charset="0"/>
              </a:rPr>
              <a:t>DL defines a </a:t>
            </a:r>
            <a:r>
              <a:rPr lang="en-US" dirty="0">
                <a:latin typeface="Calibri" charset="0"/>
              </a:rPr>
              <a:t>family of languages</a:t>
            </a:r>
          </a:p>
        </p:txBody>
      </p:sp>
      <p:sp>
        <p:nvSpPr>
          <p:cNvPr id="24578" name="Rectangle 3"/>
          <p:cNvSpPr>
            <a:spLocks noGrp="1" noChangeArrowheads="1"/>
          </p:cNvSpPr>
          <p:nvPr>
            <p:ph type="body" idx="1"/>
          </p:nvPr>
        </p:nvSpPr>
        <p:spPr/>
        <p:txBody>
          <a:bodyPr/>
          <a:lstStyle/>
          <a:p>
            <a:pPr marL="342900" indent="-342900" eaLnBrk="1" hangingPunct="1"/>
            <a:r>
              <a:rPr lang="en-US" sz="3200" dirty="0">
                <a:latin typeface="Calibri" charset="0"/>
              </a:rPr>
              <a:t>The expressiveness of a description logic is determined by the </a:t>
            </a:r>
            <a:r>
              <a:rPr lang="en-US" sz="3200" b="1" dirty="0">
                <a:latin typeface="Calibri" charset="0"/>
              </a:rPr>
              <a:t>operators</a:t>
            </a:r>
            <a:r>
              <a:rPr lang="en-US" sz="3200" dirty="0">
                <a:latin typeface="Calibri" charset="0"/>
              </a:rPr>
              <a:t> that it uses </a:t>
            </a:r>
          </a:p>
          <a:p>
            <a:pPr marL="457200" lvl="1" indent="-228600" eaLnBrk="1" hangingPunct="1"/>
            <a:r>
              <a:rPr lang="en-US" sz="2800" dirty="0" smtClean="0">
                <a:latin typeface="Calibri" charset="0"/>
                <a:ea typeface="ＭＳ Ｐゴシック" charset="0"/>
              </a:rPr>
              <a:t>Adding </a:t>
            </a:r>
            <a:r>
              <a:rPr lang="en-US" sz="2800" dirty="0">
                <a:latin typeface="Calibri" charset="0"/>
                <a:ea typeface="ＭＳ Ｐゴシック" charset="0"/>
              </a:rPr>
              <a:t>or </a:t>
            </a:r>
            <a:r>
              <a:rPr lang="en-US" sz="2800" dirty="0" smtClean="0">
                <a:latin typeface="Calibri" charset="0"/>
                <a:ea typeface="ＭＳ Ｐゴシック" charset="0"/>
              </a:rPr>
              <a:t>removing</a:t>
            </a:r>
            <a:r>
              <a:rPr lang="en-US" sz="2800" dirty="0" smtClean="0">
                <a:latin typeface="Calibri" charset="0"/>
                <a:ea typeface="ＭＳ Ｐゴシック" charset="0"/>
              </a:rPr>
              <a:t> </a:t>
            </a:r>
            <a:r>
              <a:rPr lang="en-US" sz="2800" dirty="0">
                <a:latin typeface="Calibri" charset="0"/>
                <a:ea typeface="ＭＳ Ｐゴシック" charset="0"/>
              </a:rPr>
              <a:t>operators (e.g., </a:t>
            </a:r>
            <a:r>
              <a:rPr lang="en-US" sz="2800" dirty="0">
                <a:latin typeface="Calibri" charset="0"/>
                <a:ea typeface="ＭＳ Ｐゴシック" charset="0"/>
                <a:sym typeface="Symbol" charset="0"/>
              </a:rPr>
              <a:t>, </a:t>
            </a:r>
            <a:r>
              <a:rPr lang="en-US" sz="2800" dirty="0" smtClean="0">
                <a:latin typeface="Calibri" charset="0"/>
                <a:ea typeface="ＭＳ Ｐゴシック" charset="0"/>
                <a:sym typeface="Symbol" charset="0"/>
              </a:rPr>
              <a:t>) increases or decreases the kinds of statements expressible </a:t>
            </a:r>
            <a:endParaRPr lang="en-US" sz="2800" dirty="0">
              <a:latin typeface="Calibri" charset="0"/>
              <a:ea typeface="ＭＳ Ｐゴシック" charset="0"/>
              <a:sym typeface="Symbol" charset="0"/>
            </a:endParaRPr>
          </a:p>
          <a:p>
            <a:pPr marL="457200" lvl="1" indent="-228600" eaLnBrk="1" hangingPunct="1"/>
            <a:r>
              <a:rPr lang="en-US" sz="2800" dirty="0">
                <a:latin typeface="Calibri" charset="0"/>
                <a:ea typeface="ＭＳ Ｐゴシック" charset="0"/>
                <a:sym typeface="Symbol" charset="0"/>
              </a:rPr>
              <a:t>Higher expressiveness </a:t>
            </a:r>
            <a:r>
              <a:rPr lang="en-US" sz="2800" dirty="0" smtClean="0">
                <a:latin typeface="Calibri" charset="0"/>
                <a:ea typeface="ＭＳ Ｐゴシック" charset="0"/>
                <a:sym typeface="Symbol" charset="0"/>
              </a:rPr>
              <a:t>usually means</a:t>
            </a:r>
            <a:r>
              <a:rPr lang="en-US" sz="2800" dirty="0" smtClean="0">
                <a:latin typeface="Calibri" charset="0"/>
                <a:ea typeface="ＭＳ Ｐゴシック" charset="0"/>
                <a:sym typeface="Symbol" charset="0"/>
              </a:rPr>
              <a:t> </a:t>
            </a:r>
            <a:r>
              <a:rPr lang="en-US" sz="2800" dirty="0">
                <a:latin typeface="Calibri" charset="0"/>
                <a:ea typeface="ＭＳ Ｐゴシック" charset="0"/>
                <a:sym typeface="Symbol" charset="0"/>
              </a:rPr>
              <a:t>higher </a:t>
            </a:r>
            <a:r>
              <a:rPr lang="en-US" sz="2800" dirty="0" smtClean="0">
                <a:latin typeface="Calibri" charset="0"/>
                <a:ea typeface="ＭＳ Ｐゴシック" charset="0"/>
                <a:sym typeface="Symbol" charset="0"/>
              </a:rPr>
              <a:t>reasoning complexity</a:t>
            </a:r>
            <a:endParaRPr lang="en-US" sz="2800" dirty="0">
              <a:latin typeface="Calibri" charset="0"/>
              <a:ea typeface="ＭＳ Ｐゴシック" charset="0"/>
              <a:sym typeface="Symbol" charset="0"/>
            </a:endParaRPr>
          </a:p>
          <a:p>
            <a:pPr marL="342900" indent="-342900" eaLnBrk="1" hangingPunct="1"/>
            <a:r>
              <a:rPr lang="en-US" sz="3200" i="1" dirty="0">
                <a:latin typeface="Calibri" charset="0"/>
                <a:sym typeface="Symbol" charset="0"/>
              </a:rPr>
              <a:t>AL</a:t>
            </a:r>
            <a:r>
              <a:rPr lang="en-US" sz="3200" dirty="0">
                <a:latin typeface="Calibri" charset="0"/>
                <a:sym typeface="Symbol" charset="0"/>
              </a:rPr>
              <a:t> or </a:t>
            </a:r>
            <a:r>
              <a:rPr lang="en-US" sz="3200" i="1" dirty="0">
                <a:latin typeface="Calibri" charset="0"/>
                <a:sym typeface="Symbol" charset="0"/>
              </a:rPr>
              <a:t>Attributive Language </a:t>
            </a:r>
            <a:r>
              <a:rPr lang="en-US" sz="3200" dirty="0">
                <a:latin typeface="Calibri" charset="0"/>
                <a:sym typeface="Symbol" charset="0"/>
              </a:rPr>
              <a:t>is the base and includes just a few operators </a:t>
            </a:r>
          </a:p>
          <a:p>
            <a:pPr marL="342900" indent="-342900" eaLnBrk="1" hangingPunct="1"/>
            <a:r>
              <a:rPr lang="en-US" sz="3200" dirty="0">
                <a:latin typeface="Calibri" charset="0"/>
                <a:sym typeface="Symbol" charset="0"/>
              </a:rPr>
              <a:t>Other DLs are described by the additional operators they include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AutoShape 2"/>
          <p:cNvSpPr>
            <a:spLocks noGrp="1" noChangeArrowheads="1"/>
          </p:cNvSpPr>
          <p:nvPr>
            <p:ph type="title"/>
          </p:nvPr>
        </p:nvSpPr>
        <p:spPr/>
        <p:txBody>
          <a:bodyPr/>
          <a:lstStyle/>
          <a:p>
            <a:pPr eaLnBrk="1" hangingPunct="1"/>
            <a:r>
              <a:rPr lang="en-US" dirty="0">
                <a:latin typeface="Calibri" charset="0"/>
              </a:rPr>
              <a:t>AL: Attributive Language </a:t>
            </a:r>
          </a:p>
        </p:txBody>
      </p:sp>
      <p:sp>
        <p:nvSpPr>
          <p:cNvPr id="26626" name="Rectangle 3"/>
          <p:cNvSpPr>
            <a:spLocks noGrp="1" noChangeArrowheads="1"/>
          </p:cNvSpPr>
          <p:nvPr>
            <p:ph type="body" idx="1"/>
          </p:nvPr>
        </p:nvSpPr>
        <p:spPr>
          <a:xfrm>
            <a:off x="457200" y="1484313"/>
            <a:ext cx="8229600" cy="5021262"/>
          </a:xfrm>
        </p:spPr>
        <p:txBody>
          <a:bodyPr/>
          <a:lstStyle/>
          <a:p>
            <a:pPr marL="342900" indent="-342900" eaLnBrk="1" hangingPunct="1">
              <a:buFont typeface="Wingdings" charset="0"/>
              <a:buNone/>
              <a:tabLst>
                <a:tab pos="3025775" algn="l"/>
                <a:tab pos="4572000" algn="l"/>
              </a:tabLst>
            </a:pPr>
            <a:r>
              <a:rPr lang="en-US" sz="2400" b="1" dirty="0">
                <a:latin typeface="Calibri" charset="0"/>
              </a:rPr>
              <a:t>Constructor	Syntax	Example </a:t>
            </a:r>
          </a:p>
          <a:p>
            <a:pPr marL="342900" indent="-342900" eaLnBrk="1" hangingPunct="1">
              <a:buFont typeface="Wingdings" charset="0"/>
              <a:buNone/>
              <a:tabLst>
                <a:tab pos="3025775" algn="l"/>
                <a:tab pos="4572000" algn="l"/>
              </a:tabLst>
            </a:pPr>
            <a:r>
              <a:rPr lang="en-US" sz="2400" dirty="0">
                <a:latin typeface="Calibri" charset="0"/>
              </a:rPr>
              <a:t>atomic concept	C 	Human </a:t>
            </a:r>
          </a:p>
          <a:p>
            <a:pPr marL="342900" indent="-342900" eaLnBrk="1" hangingPunct="1">
              <a:buFont typeface="Wingdings" charset="0"/>
              <a:buNone/>
              <a:tabLst>
                <a:tab pos="3025775" algn="l"/>
                <a:tab pos="4572000" algn="l"/>
              </a:tabLst>
            </a:pPr>
            <a:r>
              <a:rPr lang="en-US" sz="2400" i="1" dirty="0">
                <a:latin typeface="Calibri" charset="0"/>
              </a:rPr>
              <a:t>atomic</a:t>
            </a:r>
            <a:r>
              <a:rPr lang="en-US" sz="2400" dirty="0">
                <a:latin typeface="Calibri" charset="0"/>
              </a:rPr>
              <a:t> negation	~ C 	~ Human </a:t>
            </a:r>
          </a:p>
          <a:p>
            <a:pPr marL="342900" indent="-342900" eaLnBrk="1" hangingPunct="1">
              <a:buFont typeface="Wingdings" charset="0"/>
              <a:buNone/>
              <a:tabLst>
                <a:tab pos="3025775" algn="l"/>
                <a:tab pos="4572000" algn="l"/>
              </a:tabLst>
            </a:pPr>
            <a:r>
              <a:rPr lang="en-US" sz="2400" dirty="0">
                <a:latin typeface="Calibri" charset="0"/>
              </a:rPr>
              <a:t>atomic role 	R	</a:t>
            </a:r>
            <a:r>
              <a:rPr lang="en-US" sz="2400" dirty="0" err="1">
                <a:latin typeface="Calibri" charset="0"/>
              </a:rPr>
              <a:t>hasChild</a:t>
            </a:r>
            <a:endParaRPr lang="en-US" sz="2400" dirty="0">
              <a:latin typeface="Calibri" charset="0"/>
            </a:endParaRPr>
          </a:p>
          <a:p>
            <a:pPr marL="342900" indent="-342900" eaLnBrk="1" hangingPunct="1">
              <a:buFont typeface="Wingdings" charset="0"/>
              <a:buNone/>
              <a:tabLst>
                <a:tab pos="3025775" algn="l"/>
                <a:tab pos="4572000" algn="l"/>
              </a:tabLst>
            </a:pPr>
            <a:r>
              <a:rPr lang="en-US" sz="2400" dirty="0">
                <a:latin typeface="Calibri" charset="0"/>
              </a:rPr>
              <a:t>conjunction 	C </a:t>
            </a:r>
            <a:r>
              <a:rPr lang="en-US" sz="2400" dirty="0">
                <a:latin typeface="ＭＳ ゴシック" charset="0"/>
                <a:ea typeface="ＭＳ ゴシック" charset="0"/>
                <a:cs typeface="ＭＳ ゴシック" charset="0"/>
                <a:sym typeface="!SymbolGH" charset="0"/>
              </a:rPr>
              <a:t>∧</a:t>
            </a:r>
            <a:r>
              <a:rPr lang="en-US" sz="2400" dirty="0">
                <a:latin typeface="Calibri" charset="0"/>
              </a:rPr>
              <a:t> D 	Human </a:t>
            </a:r>
            <a:r>
              <a:rPr lang="en-US" sz="2400" dirty="0">
                <a:latin typeface="ＭＳ ゴシック" charset="0"/>
                <a:ea typeface="ＭＳ ゴシック" charset="0"/>
                <a:cs typeface="ＭＳ ゴシック" charset="0"/>
                <a:sym typeface="!SymbolGH" charset="0"/>
              </a:rPr>
              <a:t>∧</a:t>
            </a:r>
            <a:r>
              <a:rPr lang="en-US" sz="2400" dirty="0">
                <a:latin typeface="Calibri" charset="0"/>
              </a:rPr>
              <a:t> Male </a:t>
            </a:r>
          </a:p>
          <a:p>
            <a:pPr marL="342900" indent="-342900" eaLnBrk="1" hangingPunct="1">
              <a:buNone/>
              <a:tabLst>
                <a:tab pos="3025775" algn="l"/>
                <a:tab pos="4572000" algn="l"/>
              </a:tabLst>
            </a:pPr>
            <a:r>
              <a:rPr lang="en-US" sz="2400" dirty="0">
                <a:latin typeface="Calibri" charset="0"/>
              </a:rPr>
              <a:t>value restriction	 R.C	Human </a:t>
            </a:r>
            <a:r>
              <a:rPr lang="en-US" sz="2400" dirty="0"/>
              <a:t>∃</a:t>
            </a:r>
            <a:r>
              <a:rPr lang="en-US" sz="2400" dirty="0" smtClean="0">
                <a:latin typeface="Calibri" charset="0"/>
              </a:rPr>
              <a:t> </a:t>
            </a:r>
            <a:r>
              <a:rPr lang="en-US" sz="2400" dirty="0" err="1">
                <a:latin typeface="Calibri" charset="0"/>
              </a:rPr>
              <a:t>hasChild.Blond</a:t>
            </a:r>
            <a:r>
              <a:rPr lang="en-US" sz="2400" dirty="0">
                <a:latin typeface="Calibri" charset="0"/>
              </a:rPr>
              <a:t> </a:t>
            </a:r>
          </a:p>
          <a:p>
            <a:pPr marL="342900" indent="-342900" eaLnBrk="1" hangingPunct="1">
              <a:buNone/>
              <a:tabLst>
                <a:tab pos="3025775" algn="l"/>
                <a:tab pos="4572000" algn="l"/>
              </a:tabLst>
            </a:pPr>
            <a:r>
              <a:rPr lang="en-US" sz="2400" dirty="0">
                <a:latin typeface="Calibri" charset="0"/>
              </a:rPr>
              <a:t>existential rest. (</a:t>
            </a:r>
            <a:r>
              <a:rPr lang="en-US" sz="2400" dirty="0" err="1">
                <a:latin typeface="Calibri" charset="0"/>
              </a:rPr>
              <a:t>lim</a:t>
            </a:r>
            <a:r>
              <a:rPr lang="en-US" sz="2400" dirty="0">
                <a:latin typeface="Calibri" charset="0"/>
              </a:rPr>
              <a:t>)	</a:t>
            </a:r>
            <a:r>
              <a:rPr lang="en-US" sz="2000" dirty="0" smtClean="0"/>
              <a:t>∃</a:t>
            </a:r>
            <a:r>
              <a:rPr lang="en-US" sz="2400" dirty="0" smtClean="0"/>
              <a:t> </a:t>
            </a:r>
            <a:r>
              <a:rPr lang="en-US" sz="2400" dirty="0" smtClean="0">
                <a:latin typeface="Calibri" charset="0"/>
              </a:rPr>
              <a:t>R</a:t>
            </a:r>
            <a:r>
              <a:rPr lang="en-US" sz="2400" dirty="0">
                <a:latin typeface="Calibri" charset="0"/>
              </a:rPr>
              <a:t>	Human </a:t>
            </a:r>
            <a:r>
              <a:rPr lang="en-US" sz="2000" b="1" dirty="0"/>
              <a:t>∃</a:t>
            </a:r>
            <a:r>
              <a:rPr lang="en-US" sz="2400" dirty="0" smtClean="0">
                <a:latin typeface="Symbol" charset="0"/>
                <a:sym typeface="!SymbolGH" charset="0"/>
              </a:rPr>
              <a:t> </a:t>
            </a:r>
            <a:r>
              <a:rPr lang="en-US" sz="2400" dirty="0" err="1">
                <a:latin typeface="Calibri" charset="0"/>
              </a:rPr>
              <a:t>hasChild</a:t>
            </a:r>
            <a:endParaRPr lang="en-US" sz="2400" dirty="0">
              <a:latin typeface="Calibri" charset="0"/>
            </a:endParaRPr>
          </a:p>
          <a:p>
            <a:pPr marL="342900" indent="-342900" eaLnBrk="1" hangingPunct="1">
              <a:buFont typeface="Wingdings" charset="0"/>
              <a:buNone/>
              <a:tabLst>
                <a:tab pos="3025775" algn="l"/>
                <a:tab pos="4572000" algn="l"/>
              </a:tabLst>
            </a:pPr>
            <a:r>
              <a:rPr lang="en-US" sz="2400" dirty="0">
                <a:latin typeface="Calibri" charset="0"/>
                <a:sym typeface="Wingdings" charset="0"/>
              </a:rPr>
              <a:t>Top (</a:t>
            </a:r>
            <a:r>
              <a:rPr lang="en-US" sz="2400" dirty="0" err="1">
                <a:latin typeface="Calibri" charset="0"/>
                <a:sym typeface="Wingdings" charset="0"/>
              </a:rPr>
              <a:t>univ.</a:t>
            </a:r>
            <a:r>
              <a:rPr lang="en-US" sz="2400" dirty="0">
                <a:latin typeface="Calibri" charset="0"/>
                <a:sym typeface="Wingdings" charset="0"/>
              </a:rPr>
              <a:t> conc.)	T	T</a:t>
            </a:r>
          </a:p>
          <a:p>
            <a:pPr marL="342900" indent="-342900" eaLnBrk="1" hangingPunct="1">
              <a:buFont typeface="Wingdings" charset="0"/>
              <a:buNone/>
              <a:tabLst>
                <a:tab pos="3025775" algn="l"/>
                <a:tab pos="4572000" algn="l"/>
              </a:tabLst>
            </a:pPr>
            <a:r>
              <a:rPr lang="en-US" sz="2400" dirty="0">
                <a:latin typeface="Calibri" charset="0"/>
                <a:sym typeface="Symbol" charset="0"/>
              </a:rPr>
              <a:t>bottom (null </a:t>
            </a:r>
            <a:r>
              <a:rPr lang="en-US" sz="2400" dirty="0" err="1">
                <a:latin typeface="Calibri" charset="0"/>
                <a:sym typeface="Symbol" charset="0"/>
              </a:rPr>
              <a:t>conc</a:t>
            </a:r>
            <a:r>
              <a:rPr lang="en-US" sz="2400" dirty="0">
                <a:latin typeface="Calibri" charset="0"/>
                <a:sym typeface="Symbol" charset="0"/>
              </a:rPr>
              <a:t>)</a:t>
            </a:r>
            <a:r>
              <a:rPr lang="en-US" sz="2400" b="1" dirty="0">
                <a:latin typeface="Calibri" charset="0"/>
                <a:sym typeface="Symbol" charset="0"/>
              </a:rPr>
              <a:t>		 			</a:t>
            </a:r>
            <a:endParaRPr lang="en-US" sz="2400" dirty="0">
              <a:latin typeface="Calibri" charset="0"/>
            </a:endParaRPr>
          </a:p>
          <a:p>
            <a:pPr marL="342900" indent="-342900" eaLnBrk="1" hangingPunct="1">
              <a:buFont typeface="Wingdings" charset="0"/>
              <a:buNone/>
              <a:tabLst>
                <a:tab pos="3025775" algn="l"/>
                <a:tab pos="4572000" algn="l"/>
              </a:tabLst>
            </a:pPr>
            <a:endParaRPr lang="en-US" sz="2400" dirty="0">
              <a:latin typeface="Calibri" charset="0"/>
            </a:endParaRPr>
          </a:p>
          <a:p>
            <a:pPr marL="342900" indent="-342900" eaLnBrk="1" hangingPunct="1">
              <a:buFont typeface="Wingdings" charset="0"/>
              <a:buNone/>
              <a:tabLst>
                <a:tab pos="3025775" algn="l"/>
                <a:tab pos="4572000" algn="l"/>
              </a:tabLst>
            </a:pPr>
            <a:r>
              <a:rPr lang="en-US" sz="2000" i="1" dirty="0">
                <a:latin typeface="Calibri" charset="0"/>
              </a:rPr>
              <a:t>              </a:t>
            </a:r>
            <a:r>
              <a:rPr lang="en-US" sz="3200" i="1" dirty="0">
                <a:latin typeface="Calibri" charset="0"/>
              </a:rPr>
              <a:t>for concepts C and D and role R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AutoShape 2"/>
          <p:cNvSpPr>
            <a:spLocks noGrp="1" noChangeArrowheads="1"/>
          </p:cNvSpPr>
          <p:nvPr>
            <p:ph type="title"/>
          </p:nvPr>
        </p:nvSpPr>
        <p:spPr/>
        <p:txBody>
          <a:bodyPr/>
          <a:lstStyle/>
          <a:p>
            <a:pPr eaLnBrk="1" hangingPunct="1"/>
            <a:r>
              <a:rPr lang="en-US">
                <a:latin typeface="Calibri" charset="0"/>
              </a:rPr>
              <a:t>ALC</a:t>
            </a:r>
          </a:p>
        </p:txBody>
      </p:sp>
      <p:sp>
        <p:nvSpPr>
          <p:cNvPr id="28674" name="Rectangle 3"/>
          <p:cNvSpPr>
            <a:spLocks noGrp="1" noChangeArrowheads="1"/>
          </p:cNvSpPr>
          <p:nvPr>
            <p:ph type="body" idx="1"/>
          </p:nvPr>
        </p:nvSpPr>
        <p:spPr>
          <a:xfrm>
            <a:off x="457200" y="2439988"/>
            <a:ext cx="8229600" cy="4084637"/>
          </a:xfrm>
        </p:spPr>
        <p:txBody>
          <a:bodyPr/>
          <a:lstStyle/>
          <a:p>
            <a:pPr marL="342900" indent="-342900" eaLnBrk="1" hangingPunct="1">
              <a:lnSpc>
                <a:spcPct val="90000"/>
              </a:lnSpc>
              <a:buFont typeface="Wingdings" charset="0"/>
              <a:buNone/>
              <a:tabLst>
                <a:tab pos="3025775" algn="l"/>
                <a:tab pos="4572000" algn="l"/>
              </a:tabLst>
            </a:pPr>
            <a:r>
              <a:rPr lang="en-US" sz="2400" b="1" dirty="0">
                <a:latin typeface="Calibri" charset="0"/>
              </a:rPr>
              <a:t>constructor	Syntax	Example </a:t>
            </a:r>
          </a:p>
          <a:p>
            <a:pPr marL="342900" indent="-342900" eaLnBrk="1" hangingPunct="1">
              <a:lnSpc>
                <a:spcPct val="90000"/>
              </a:lnSpc>
              <a:buFont typeface="Wingdings" charset="0"/>
              <a:buNone/>
              <a:tabLst>
                <a:tab pos="3025775" algn="l"/>
                <a:tab pos="4572000" algn="l"/>
              </a:tabLst>
            </a:pPr>
            <a:r>
              <a:rPr lang="en-US" sz="2400" dirty="0">
                <a:solidFill>
                  <a:srgbClr val="5F5F5F"/>
                </a:solidFill>
                <a:latin typeface="Calibri" charset="0"/>
              </a:rPr>
              <a:t>atomic concept	C 	Human </a:t>
            </a:r>
          </a:p>
          <a:p>
            <a:pPr marL="342900" indent="-342900" eaLnBrk="1" hangingPunct="1">
              <a:lnSpc>
                <a:spcPct val="90000"/>
              </a:lnSpc>
              <a:buFont typeface="Wingdings" charset="0"/>
              <a:buNone/>
              <a:tabLst>
                <a:tab pos="3025775" algn="l"/>
                <a:tab pos="4572000" algn="l"/>
              </a:tabLst>
            </a:pPr>
            <a:r>
              <a:rPr lang="en-US" sz="2400" b="1" dirty="0">
                <a:latin typeface="Calibri" charset="0"/>
              </a:rPr>
              <a:t>negation	~ C 	~ (Human V Ape)</a:t>
            </a:r>
          </a:p>
          <a:p>
            <a:pPr marL="342900" indent="-342900" eaLnBrk="1" hangingPunct="1">
              <a:lnSpc>
                <a:spcPct val="90000"/>
              </a:lnSpc>
              <a:buFont typeface="Wingdings" charset="0"/>
              <a:buNone/>
              <a:tabLst>
                <a:tab pos="3025775" algn="l"/>
                <a:tab pos="4572000" algn="l"/>
              </a:tabLst>
            </a:pPr>
            <a:r>
              <a:rPr lang="en-US" sz="2400" dirty="0">
                <a:solidFill>
                  <a:srgbClr val="5F5F5F"/>
                </a:solidFill>
                <a:latin typeface="Calibri" charset="0"/>
              </a:rPr>
              <a:t>atomic role 	R	</a:t>
            </a:r>
            <a:r>
              <a:rPr lang="en-US" sz="2400" dirty="0" err="1">
                <a:solidFill>
                  <a:srgbClr val="5F5F5F"/>
                </a:solidFill>
                <a:latin typeface="Calibri" charset="0"/>
              </a:rPr>
              <a:t>hasChild</a:t>
            </a:r>
            <a:endParaRPr lang="en-US" sz="2400" dirty="0">
              <a:solidFill>
                <a:srgbClr val="5F5F5F"/>
              </a:solidFill>
              <a:latin typeface="Calibri" charset="0"/>
            </a:endParaRPr>
          </a:p>
          <a:p>
            <a:pPr marL="342900" indent="-342900" eaLnBrk="1" hangingPunct="1">
              <a:lnSpc>
                <a:spcPct val="90000"/>
              </a:lnSpc>
              <a:buFont typeface="Wingdings" charset="0"/>
              <a:buNone/>
              <a:tabLst>
                <a:tab pos="3025775" algn="l"/>
                <a:tab pos="4572000" algn="l"/>
              </a:tabLst>
            </a:pPr>
            <a:r>
              <a:rPr lang="en-US" sz="2400" dirty="0">
                <a:solidFill>
                  <a:srgbClr val="5F5F5F"/>
                </a:solidFill>
                <a:latin typeface="Calibri" charset="0"/>
              </a:rPr>
              <a:t>conjunction 	C ^ D 	Human ^ Male </a:t>
            </a:r>
          </a:p>
          <a:p>
            <a:pPr marL="342900" indent="-342900" eaLnBrk="1" hangingPunct="1">
              <a:lnSpc>
                <a:spcPct val="90000"/>
              </a:lnSpc>
              <a:buFont typeface="Wingdings" charset="0"/>
              <a:buNone/>
              <a:tabLst>
                <a:tab pos="3025775" algn="l"/>
                <a:tab pos="4572000" algn="l"/>
              </a:tabLst>
            </a:pPr>
            <a:r>
              <a:rPr lang="en-US" sz="2400" b="1" dirty="0">
                <a:latin typeface="Calibri" charset="0"/>
              </a:rPr>
              <a:t>disjunction 	C V D 	Nice V Rich </a:t>
            </a:r>
          </a:p>
          <a:p>
            <a:pPr marL="342900" indent="-342900" eaLnBrk="1" hangingPunct="1">
              <a:lnSpc>
                <a:spcPct val="90000"/>
              </a:lnSpc>
              <a:buNone/>
              <a:tabLst>
                <a:tab pos="3025775" algn="l"/>
                <a:tab pos="4572000" algn="l"/>
              </a:tabLst>
            </a:pPr>
            <a:r>
              <a:rPr lang="en-US" sz="2400" dirty="0">
                <a:solidFill>
                  <a:srgbClr val="5F5F5F"/>
                </a:solidFill>
                <a:latin typeface="Calibri" charset="0"/>
              </a:rPr>
              <a:t>value restrict.	 </a:t>
            </a:r>
            <a:r>
              <a:rPr lang="en-US" sz="2000" dirty="0"/>
              <a:t>∃</a:t>
            </a:r>
            <a:r>
              <a:rPr lang="en-US" sz="2400" dirty="0"/>
              <a:t> </a:t>
            </a:r>
            <a:r>
              <a:rPr lang="en-US" sz="2400" dirty="0" smtClean="0">
                <a:solidFill>
                  <a:srgbClr val="5F5F5F"/>
                </a:solidFill>
                <a:latin typeface="Calibri" charset="0"/>
              </a:rPr>
              <a:t>R.C</a:t>
            </a:r>
            <a:r>
              <a:rPr lang="en-US" sz="2400" dirty="0">
                <a:solidFill>
                  <a:srgbClr val="5F5F5F"/>
                </a:solidFill>
                <a:latin typeface="Calibri" charset="0"/>
              </a:rPr>
              <a:t>	Human </a:t>
            </a:r>
            <a:r>
              <a:rPr lang="en-US" sz="2400" dirty="0"/>
              <a:t>∃</a:t>
            </a:r>
            <a:r>
              <a:rPr lang="en-US" sz="2400" dirty="0" smtClean="0">
                <a:solidFill>
                  <a:srgbClr val="5F5F5F"/>
                </a:solidFill>
                <a:latin typeface="Calibri" charset="0"/>
              </a:rPr>
              <a:t> </a:t>
            </a:r>
            <a:r>
              <a:rPr lang="en-US" sz="2400" dirty="0" err="1">
                <a:solidFill>
                  <a:srgbClr val="5F5F5F"/>
                </a:solidFill>
                <a:latin typeface="Calibri" charset="0"/>
              </a:rPr>
              <a:t>hasChild.Blond</a:t>
            </a:r>
            <a:r>
              <a:rPr lang="en-US" sz="2400" dirty="0">
                <a:solidFill>
                  <a:srgbClr val="5F5F5F"/>
                </a:solidFill>
                <a:latin typeface="Calibri" charset="0"/>
              </a:rPr>
              <a:t> </a:t>
            </a:r>
          </a:p>
          <a:p>
            <a:pPr marL="342900" indent="-342900" eaLnBrk="1" hangingPunct="1">
              <a:lnSpc>
                <a:spcPct val="90000"/>
              </a:lnSpc>
              <a:buNone/>
              <a:tabLst>
                <a:tab pos="3025775" algn="l"/>
                <a:tab pos="4572000" algn="l"/>
              </a:tabLst>
            </a:pPr>
            <a:r>
              <a:rPr lang="en-US" sz="2400" b="1" dirty="0">
                <a:latin typeface="Calibri" charset="0"/>
              </a:rPr>
              <a:t>existential </a:t>
            </a:r>
            <a:r>
              <a:rPr lang="en-US" sz="2400" b="1" dirty="0" smtClean="0">
                <a:latin typeface="Calibri" charset="0"/>
              </a:rPr>
              <a:t>restrict.</a:t>
            </a:r>
            <a:r>
              <a:rPr lang="en-US" sz="2400" b="1" dirty="0">
                <a:latin typeface="Calibri" charset="0"/>
              </a:rPr>
              <a:t>	 </a:t>
            </a:r>
            <a:r>
              <a:rPr lang="en-US" sz="2400" dirty="0"/>
              <a:t>∃ </a:t>
            </a:r>
            <a:r>
              <a:rPr lang="en-US" sz="2400" b="1" dirty="0" smtClean="0">
                <a:latin typeface="Calibri" charset="0"/>
              </a:rPr>
              <a:t>R.C</a:t>
            </a:r>
            <a:r>
              <a:rPr lang="en-US" sz="2400" b="1" dirty="0">
                <a:latin typeface="Calibri" charset="0"/>
              </a:rPr>
              <a:t>	Human </a:t>
            </a:r>
            <a:r>
              <a:rPr lang="en-US" sz="2400" dirty="0"/>
              <a:t>∃</a:t>
            </a:r>
            <a:r>
              <a:rPr lang="en-US" sz="2400" b="1" dirty="0" smtClean="0">
                <a:latin typeface="Calibri" charset="0"/>
              </a:rPr>
              <a:t> </a:t>
            </a:r>
            <a:r>
              <a:rPr lang="en-US" sz="2400" b="1" dirty="0" err="1">
                <a:latin typeface="Calibri" charset="0"/>
              </a:rPr>
              <a:t>hasChild.Male</a:t>
            </a:r>
            <a:endParaRPr lang="en-US" sz="2400" b="1" dirty="0">
              <a:latin typeface="Calibri" charset="0"/>
            </a:endParaRPr>
          </a:p>
          <a:p>
            <a:pPr marL="342900" indent="-342900" eaLnBrk="1" hangingPunct="1">
              <a:lnSpc>
                <a:spcPct val="90000"/>
              </a:lnSpc>
              <a:buFont typeface="Wingdings" charset="0"/>
              <a:buNone/>
              <a:tabLst>
                <a:tab pos="3025775" algn="l"/>
                <a:tab pos="4572000" algn="l"/>
              </a:tabLst>
            </a:pPr>
            <a:r>
              <a:rPr lang="en-US" sz="2400" dirty="0">
                <a:solidFill>
                  <a:srgbClr val="5F5F5F"/>
                </a:solidFill>
                <a:latin typeface="Calibri" charset="0"/>
                <a:sym typeface="Wingdings" charset="0"/>
              </a:rPr>
              <a:t>Top (</a:t>
            </a:r>
            <a:r>
              <a:rPr lang="en-US" sz="2400" dirty="0" err="1">
                <a:solidFill>
                  <a:srgbClr val="5F5F5F"/>
                </a:solidFill>
                <a:latin typeface="Calibri" charset="0"/>
                <a:sym typeface="Wingdings" charset="0"/>
              </a:rPr>
              <a:t>univ.</a:t>
            </a:r>
            <a:r>
              <a:rPr lang="en-US" sz="2400" dirty="0">
                <a:solidFill>
                  <a:srgbClr val="5F5F5F"/>
                </a:solidFill>
                <a:latin typeface="Calibri" charset="0"/>
                <a:sym typeface="Wingdings" charset="0"/>
              </a:rPr>
              <a:t> conc.)	T	T</a:t>
            </a:r>
          </a:p>
          <a:p>
            <a:pPr marL="342900" indent="-342900" eaLnBrk="1" hangingPunct="1">
              <a:lnSpc>
                <a:spcPct val="90000"/>
              </a:lnSpc>
              <a:buFont typeface="Wingdings" charset="0"/>
              <a:buNone/>
              <a:tabLst>
                <a:tab pos="3025775" algn="l"/>
                <a:tab pos="4572000" algn="l"/>
              </a:tabLst>
            </a:pPr>
            <a:r>
              <a:rPr lang="en-US" sz="2400" dirty="0">
                <a:solidFill>
                  <a:srgbClr val="5F5F5F"/>
                </a:solidFill>
                <a:latin typeface="Calibri" charset="0"/>
                <a:sym typeface="Symbol" charset="0"/>
              </a:rPr>
              <a:t>bottom (null </a:t>
            </a:r>
            <a:r>
              <a:rPr lang="en-US" sz="2400" dirty="0" err="1">
                <a:solidFill>
                  <a:srgbClr val="5F5F5F"/>
                </a:solidFill>
                <a:latin typeface="Calibri" charset="0"/>
                <a:sym typeface="Symbol" charset="0"/>
              </a:rPr>
              <a:t>conc</a:t>
            </a:r>
            <a:r>
              <a:rPr lang="en-US" sz="2400" dirty="0">
                <a:solidFill>
                  <a:srgbClr val="5F5F5F"/>
                </a:solidFill>
                <a:latin typeface="Calibri" charset="0"/>
                <a:sym typeface="Symbol" charset="0"/>
              </a:rPr>
              <a:t>)</a:t>
            </a:r>
            <a:r>
              <a:rPr lang="en-US" sz="2400" b="1" dirty="0">
                <a:solidFill>
                  <a:srgbClr val="5F5F5F"/>
                </a:solidFill>
                <a:latin typeface="Calibri" charset="0"/>
                <a:sym typeface="Symbol" charset="0"/>
              </a:rPr>
              <a:t>		 		</a:t>
            </a:r>
            <a:r>
              <a:rPr lang="en-US" sz="2400" b="1" dirty="0">
                <a:latin typeface="Calibri" charset="0"/>
                <a:sym typeface="Symbol" charset="0"/>
              </a:rPr>
              <a:t>	</a:t>
            </a:r>
          </a:p>
        </p:txBody>
      </p:sp>
      <p:sp>
        <p:nvSpPr>
          <p:cNvPr id="28675" name="Text Box 4"/>
          <p:cNvSpPr txBox="1">
            <a:spLocks noChangeArrowheads="1"/>
          </p:cNvSpPr>
          <p:nvPr/>
        </p:nvSpPr>
        <p:spPr bwMode="auto">
          <a:xfrm>
            <a:off x="323850" y="1125538"/>
            <a:ext cx="8496300" cy="1538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b="1">
                <a:solidFill>
                  <a:srgbClr val="000000"/>
                </a:solidFill>
                <a:latin typeface="Calibri" charset="0"/>
              </a:rPr>
              <a:t>ALC</a:t>
            </a:r>
            <a:r>
              <a:rPr lang="en-GB">
                <a:solidFill>
                  <a:srgbClr val="000000"/>
                </a:solidFill>
                <a:latin typeface="Calibri" charset="0"/>
              </a:rPr>
              <a:t> is the smallest DL that is propositionally closed (i.e., includes full negation and disjunction) and include booleans (and, or, not) and restrictions on role values</a:t>
            </a:r>
          </a:p>
          <a:p>
            <a:pPr eaLnBrk="1" hangingPunct="1"/>
            <a:endParaRPr lang="en-US" sz="2200">
              <a:latin typeface="Calibri"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of ALC </a:t>
            </a:r>
            <a:r>
              <a:rPr lang="en-US" dirty="0" smtClean="0"/>
              <a:t>concepts</a:t>
            </a:r>
            <a:endParaRPr lang="en-US" dirty="0"/>
          </a:p>
        </p:txBody>
      </p:sp>
      <p:sp>
        <p:nvSpPr>
          <p:cNvPr id="3" name="Content Placeholder 2"/>
          <p:cNvSpPr>
            <a:spLocks noGrp="1"/>
          </p:cNvSpPr>
          <p:nvPr>
            <p:ph idx="1"/>
          </p:nvPr>
        </p:nvSpPr>
        <p:spPr/>
        <p:txBody>
          <a:bodyPr/>
          <a:lstStyle/>
          <a:p>
            <a:r>
              <a:rPr lang="en-US" sz="2600" b="1" dirty="0" smtClean="0"/>
              <a:t>Person </a:t>
            </a:r>
            <a:r>
              <a:rPr lang="en-US" sz="2600" b="1" dirty="0">
                <a:latin typeface="ＭＳ ゴシック" charset="0"/>
                <a:ea typeface="ＭＳ ゴシック" charset="0"/>
                <a:cs typeface="ＭＳ ゴシック" charset="0"/>
                <a:sym typeface="!SymbolGH" charset="0"/>
              </a:rPr>
              <a:t>∧</a:t>
            </a:r>
            <a:r>
              <a:rPr lang="en-US" sz="2600" b="1" dirty="0" smtClean="0"/>
              <a:t> </a:t>
            </a:r>
            <a:r>
              <a:rPr lang="en-US" sz="2600" b="1" dirty="0"/>
              <a:t>∀</a:t>
            </a:r>
            <a:r>
              <a:rPr lang="en-US" sz="2600" b="1" dirty="0" err="1"/>
              <a:t>hasChild.Male</a:t>
            </a:r>
            <a:r>
              <a:rPr lang="en-US" sz="2600" b="1" dirty="0"/>
              <a:t> </a:t>
            </a:r>
            <a:r>
              <a:rPr lang="en-US" sz="2600" i="1" dirty="0"/>
              <a:t>(everybody whose children are all male</a:t>
            </a:r>
            <a:r>
              <a:rPr lang="en-US" sz="2600" i="1" dirty="0" smtClean="0"/>
              <a:t>)</a:t>
            </a:r>
            <a:endParaRPr lang="en-US" sz="2600" i="1" dirty="0"/>
          </a:p>
          <a:p>
            <a:r>
              <a:rPr lang="en-US" sz="2600" b="1" dirty="0"/>
              <a:t>Person </a:t>
            </a:r>
            <a:r>
              <a:rPr lang="en-US" sz="2600" b="1" dirty="0">
                <a:latin typeface="ＭＳ ゴシック" charset="0"/>
                <a:ea typeface="ＭＳ ゴシック" charset="0"/>
                <a:cs typeface="ＭＳ ゴシック" charset="0"/>
                <a:sym typeface="!SymbolGH" charset="0"/>
              </a:rPr>
              <a:t>∧</a:t>
            </a:r>
            <a:r>
              <a:rPr lang="en-US" sz="2600" b="1" dirty="0" smtClean="0"/>
              <a:t> </a:t>
            </a:r>
            <a:r>
              <a:rPr lang="en-US" sz="2600" b="1" dirty="0"/>
              <a:t>∀</a:t>
            </a:r>
            <a:r>
              <a:rPr lang="en-US" sz="2600" b="1" dirty="0" err="1"/>
              <a:t>hasChild.Male</a:t>
            </a:r>
            <a:r>
              <a:rPr lang="en-US" sz="2600" b="1" dirty="0"/>
              <a:t> </a:t>
            </a:r>
            <a:r>
              <a:rPr lang="en-US" sz="2600" b="1" dirty="0" smtClean="0">
                <a:latin typeface="ＭＳ ゴシック" charset="0"/>
                <a:ea typeface="ＭＳ ゴシック" charset="0"/>
                <a:cs typeface="ＭＳ ゴシック" charset="0"/>
                <a:sym typeface="!SymbolGH" charset="0"/>
              </a:rPr>
              <a:t>∧</a:t>
            </a:r>
            <a:r>
              <a:rPr lang="en-US" sz="2600" b="1" dirty="0" smtClean="0"/>
              <a:t>∃</a:t>
            </a:r>
            <a:r>
              <a:rPr lang="en-US" sz="2600" b="1" dirty="0" err="1" smtClean="0"/>
              <a:t>hasChild.</a:t>
            </a:r>
            <a:r>
              <a:rPr lang="en-US" sz="2600" b="1" dirty="0" err="1" smtClean="0">
                <a:latin typeface="Calibri" charset="0"/>
                <a:sym typeface="Wingdings" charset="0"/>
              </a:rPr>
              <a:t>T</a:t>
            </a:r>
            <a:r>
              <a:rPr lang="en-US" sz="2600" b="1" dirty="0" smtClean="0"/>
              <a:t> </a:t>
            </a:r>
            <a:r>
              <a:rPr lang="en-US" sz="2600" i="1" dirty="0"/>
              <a:t>(everybody who has a child </a:t>
            </a:r>
            <a:r>
              <a:rPr lang="en-US" sz="2600" i="1" dirty="0" smtClean="0"/>
              <a:t>and whose </a:t>
            </a:r>
            <a:r>
              <a:rPr lang="en-US" sz="2600" i="1" dirty="0"/>
              <a:t>children are all male</a:t>
            </a:r>
            <a:r>
              <a:rPr lang="en-US" sz="2600" i="1" dirty="0" smtClean="0"/>
              <a:t>)</a:t>
            </a:r>
            <a:endParaRPr lang="en-US" sz="2600" i="1" dirty="0"/>
          </a:p>
          <a:p>
            <a:r>
              <a:rPr lang="en-US" sz="2600" b="1" dirty="0" err="1" smtClean="0"/>
              <a:t>Living_being</a:t>
            </a:r>
            <a:r>
              <a:rPr lang="en-US" sz="2600" b="1" dirty="0" smtClean="0"/>
              <a:t> </a:t>
            </a:r>
            <a:r>
              <a:rPr lang="en-US" sz="2600" b="1" dirty="0">
                <a:latin typeface="ＭＳ ゴシック" charset="0"/>
                <a:ea typeface="ＭＳ ゴシック" charset="0"/>
                <a:cs typeface="ＭＳ ゴシック" charset="0"/>
                <a:sym typeface="!SymbolGH" charset="0"/>
              </a:rPr>
              <a:t>∧</a:t>
            </a:r>
            <a:r>
              <a:rPr lang="en-US" sz="2600" b="1" dirty="0" smtClean="0"/>
              <a:t> </a:t>
            </a:r>
            <a:r>
              <a:rPr lang="en-US" sz="2600" b="1" dirty="0"/>
              <a:t>¬</a:t>
            </a:r>
            <a:r>
              <a:rPr lang="en-US" sz="2600" b="1" dirty="0" err="1" smtClean="0"/>
              <a:t>Human_</a:t>
            </a:r>
            <a:r>
              <a:rPr lang="en-US" sz="2600" b="1" i="1" dirty="0" err="1" smtClean="0"/>
              <a:t>being</a:t>
            </a:r>
            <a:r>
              <a:rPr lang="en-US" sz="2600" i="1" dirty="0" smtClean="0"/>
              <a:t> </a:t>
            </a:r>
            <a:r>
              <a:rPr lang="en-US" sz="2600" i="1" dirty="0"/>
              <a:t>(all living beings that are not human beings</a:t>
            </a:r>
            <a:r>
              <a:rPr lang="en-US" sz="2600" i="1" dirty="0" smtClean="0"/>
              <a:t>)</a:t>
            </a:r>
            <a:endParaRPr lang="en-US" sz="2600" i="1" dirty="0"/>
          </a:p>
          <a:p>
            <a:r>
              <a:rPr lang="en-US" sz="2600" b="1" dirty="0"/>
              <a:t>Student </a:t>
            </a:r>
            <a:r>
              <a:rPr lang="en-US" sz="2600" b="1" dirty="0">
                <a:latin typeface="ＭＳ ゴシック" charset="0"/>
                <a:ea typeface="ＭＳ ゴシック" charset="0"/>
                <a:cs typeface="ＭＳ ゴシック" charset="0"/>
                <a:sym typeface="!SymbolGH" charset="0"/>
              </a:rPr>
              <a:t>∧</a:t>
            </a:r>
            <a:r>
              <a:rPr lang="en-US" sz="2600" b="1" dirty="0" smtClean="0"/>
              <a:t> </a:t>
            </a:r>
            <a:r>
              <a:rPr lang="en-US" sz="2600" b="1" dirty="0"/>
              <a:t>¬∃interested </a:t>
            </a:r>
            <a:r>
              <a:rPr lang="en-US" sz="2600" b="1" dirty="0" err="1"/>
              <a:t>in.Mathematics</a:t>
            </a:r>
            <a:r>
              <a:rPr lang="en-US" sz="2600" dirty="0"/>
              <a:t> </a:t>
            </a:r>
            <a:r>
              <a:rPr lang="en-US" sz="2600" i="1" dirty="0"/>
              <a:t>(all students not interested in mathematics</a:t>
            </a:r>
            <a:r>
              <a:rPr lang="en-US" sz="2600" i="1" dirty="0" smtClean="0"/>
              <a:t>)</a:t>
            </a:r>
            <a:endParaRPr lang="en-US" sz="2600" i="1" dirty="0"/>
          </a:p>
          <a:p>
            <a:r>
              <a:rPr lang="en-US" sz="2600" b="1" dirty="0"/>
              <a:t>Student </a:t>
            </a:r>
            <a:r>
              <a:rPr lang="en-US" sz="2600" b="1" dirty="0">
                <a:latin typeface="ＭＳ ゴシック" charset="0"/>
                <a:ea typeface="ＭＳ ゴシック" charset="0"/>
                <a:cs typeface="ＭＳ ゴシック" charset="0"/>
                <a:sym typeface="!SymbolGH" charset="0"/>
              </a:rPr>
              <a:t>∧</a:t>
            </a:r>
            <a:r>
              <a:rPr lang="en-US" sz="2600" b="1" dirty="0" smtClean="0"/>
              <a:t> </a:t>
            </a:r>
            <a:r>
              <a:rPr lang="en-US" sz="2600" b="1" dirty="0"/>
              <a:t>∀</a:t>
            </a:r>
            <a:r>
              <a:rPr lang="en-US" sz="2600" b="1" dirty="0" err="1"/>
              <a:t>drinks.tea</a:t>
            </a:r>
            <a:r>
              <a:rPr lang="en-US" sz="2600" b="1" dirty="0"/>
              <a:t> </a:t>
            </a:r>
            <a:r>
              <a:rPr lang="en-US" sz="2600" i="1" dirty="0"/>
              <a:t>(all students who only drink tea</a:t>
            </a:r>
            <a:r>
              <a:rPr lang="en-US" sz="2600" i="1" dirty="0" smtClean="0"/>
              <a:t>)</a:t>
            </a:r>
            <a:endParaRPr lang="en-US" sz="2600" i="1" dirty="0"/>
          </a:p>
          <a:p>
            <a:r>
              <a:rPr lang="en-US" sz="2600" b="1" dirty="0"/>
              <a:t>∃</a:t>
            </a:r>
            <a:r>
              <a:rPr lang="en-US" sz="2600" b="1" dirty="0" err="1"/>
              <a:t>hasChild.Male</a:t>
            </a:r>
            <a:r>
              <a:rPr lang="en-US" sz="2600" b="1" dirty="0"/>
              <a:t> </a:t>
            </a:r>
            <a:r>
              <a:rPr lang="en-US" sz="2600" b="1" dirty="0">
                <a:latin typeface="Calibri" charset="0"/>
              </a:rPr>
              <a:t>V</a:t>
            </a:r>
            <a:r>
              <a:rPr lang="en-US" sz="2600" b="1" dirty="0" smtClean="0"/>
              <a:t> </a:t>
            </a:r>
            <a:r>
              <a:rPr lang="en-US" sz="2600" b="1" dirty="0"/>
              <a:t>∀</a:t>
            </a:r>
            <a:r>
              <a:rPr lang="en-US" sz="2600" b="1" dirty="0" err="1"/>
              <a:t>hasChild</a:t>
            </a:r>
            <a:r>
              <a:rPr lang="en-US" sz="2600" b="1" dirty="0"/>
              <a:t>.⊥ </a:t>
            </a:r>
            <a:r>
              <a:rPr lang="en-US" sz="2600" i="1" dirty="0"/>
              <a:t>(everybody who has a son or no child)</a:t>
            </a:r>
          </a:p>
        </p:txBody>
      </p:sp>
    </p:spTree>
    <p:extLst>
      <p:ext uri="{BB962C8B-B14F-4D97-AF65-F5344CB8AC3E}">
        <p14:creationId xmlns:p14="http://schemas.microsoft.com/office/powerpoint/2010/main" val="3408815931"/>
      </p:ext>
    </p:extLst>
  </p:cSld>
  <p:clrMapOvr>
    <a:masterClrMapping/>
  </p:clrMapOvr>
</p:sld>
</file>

<file path=ppt/theme/theme1.xml><?xml version="1.0" encoding="utf-8"?>
<a:theme xmlns:a="http://schemas.openxmlformats.org/drawingml/2006/main" name="Capsules">
  <a:themeElements>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Capsul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Capsules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Capsules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Capsules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Capsules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Capsules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Capsules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Capsules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Capsules</Template>
  <TotalTime>7668</TotalTime>
  <Words>1421</Words>
  <Application>Microsoft Macintosh PowerPoint</Application>
  <PresentationFormat>On-screen Show (4:3)</PresentationFormat>
  <Paragraphs>249</Paragraphs>
  <Slides>26</Slides>
  <Notes>23</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26</vt:i4>
      </vt:variant>
    </vt:vector>
  </HeadingPairs>
  <TitlesOfParts>
    <vt:vector size="38" baseType="lpstr">
      <vt:lpstr>!SymbolGH</vt:lpstr>
      <vt:lpstr>Calibri</vt:lpstr>
      <vt:lpstr>Georgia</vt:lpstr>
      <vt:lpstr>Helvetica</vt:lpstr>
      <vt:lpstr>ＭＳ Ｐゴシック</vt:lpstr>
      <vt:lpstr>ＭＳ ゴシック</vt:lpstr>
      <vt:lpstr>Symbol</vt:lpstr>
      <vt:lpstr>Tahoma</vt:lpstr>
      <vt:lpstr>Wingdings</vt:lpstr>
      <vt:lpstr>Zed</vt:lpstr>
      <vt:lpstr>Arial</vt:lpstr>
      <vt:lpstr>Capsules</vt:lpstr>
      <vt:lpstr>Description Logics</vt:lpstr>
      <vt:lpstr>What Are Description Logics?</vt:lpstr>
      <vt:lpstr>Description Logics</vt:lpstr>
      <vt:lpstr>DL Paradigm</vt:lpstr>
      <vt:lpstr>Typical Architecture </vt:lpstr>
      <vt:lpstr>DL defines a family of languages</vt:lpstr>
      <vt:lpstr>AL: Attributive Language </vt:lpstr>
      <vt:lpstr>ALC</vt:lpstr>
      <vt:lpstr>Examples of ALC concepts</vt:lpstr>
      <vt:lpstr>Other Constructors</vt:lpstr>
      <vt:lpstr>Special names and combinations</vt:lpstr>
      <vt:lpstr>PowerPoint Presentation</vt:lpstr>
      <vt:lpstr>OWL as a DL </vt:lpstr>
      <vt:lpstr>Subsumption: D  C ?</vt:lpstr>
      <vt:lpstr>Other reasoning problems</vt:lpstr>
      <vt:lpstr>Definitions</vt:lpstr>
      <vt:lpstr>Necessary vs. Sufficient</vt:lpstr>
      <vt:lpstr>Subsumption</vt:lpstr>
      <vt:lpstr>How Does Classification Work?</vt:lpstr>
      <vt:lpstr>Defining a “rabid dog”</vt:lpstr>
      <vt:lpstr>Classification as a “sick animal”</vt:lpstr>
      <vt:lpstr>Defining “rabid animal”</vt:lpstr>
      <vt:lpstr>DL reasoners places concepts in hierarchy</vt:lpstr>
      <vt:lpstr>Primitive versus Structured (Defined)</vt:lpstr>
      <vt:lpstr>Classification is very useful</vt:lpstr>
      <vt:lpstr>Incidental properties</vt:lpstr>
    </vt:vector>
  </TitlesOfParts>
  <Company/>
  <LinksUpToDate>false</LinksUpToDate>
  <SharedDoc>false</SharedDoc>
  <HyperlinksChanged>false</HyperlinksChanged>
  <AppVersion>15.0039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Discussion of Some Intuitions of Defeasible Reasoning</dc:title>
  <dc:creator>ics</dc:creator>
  <cp:lastModifiedBy>Tim Finin</cp:lastModifiedBy>
  <cp:revision>132</cp:revision>
  <dcterms:created xsi:type="dcterms:W3CDTF">2009-03-04T21:38:52Z</dcterms:created>
  <dcterms:modified xsi:type="dcterms:W3CDTF">2017-11-08T19:41:21Z</dcterms:modified>
</cp:coreProperties>
</file>