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85" r:id="rId3"/>
    <p:sldId id="296" r:id="rId4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11"/>
    <p:restoredTop sz="91429"/>
  </p:normalViewPr>
  <p:slideViewPr>
    <p:cSldViewPr showGuides="1">
      <p:cViewPr>
        <p:scale>
          <a:sx n="114" d="100"/>
          <a:sy n="114" d="100"/>
        </p:scale>
        <p:origin x="1624" y="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rive.google.com/drive/u/0/folders/1sHYHkNUMj_hM3aylwTbKT2J12S-AG73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2992"/>
            <a:ext cx="9144000" cy="3356007"/>
          </a:xfrm>
        </p:spPr>
        <p:txBody>
          <a:bodyPr/>
          <a:lstStyle/>
          <a:p>
            <a:r>
              <a:rPr lang="en-US" sz="66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800" dirty="0">
                <a:ea typeface="ＭＳ Ｐゴシック" charset="0"/>
                <a:cs typeface="ＭＳ Ｐゴシック" charset="0"/>
              </a:rPr>
              <a:t>demonstrations</a:t>
            </a:r>
            <a:endParaRPr lang="en-US" sz="66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857053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E030-A5B4-6944-8F14-3451F1A9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3B8A-CB46-1043-8DC5-9BD91E57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7772400" cy="4800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Current focus on large networks with different “architectures” suited for different kinds of tasks</a:t>
            </a:r>
          </a:p>
          <a:p>
            <a:pPr marL="347663" indent="-222250"/>
            <a:r>
              <a:rPr lang="en-US" sz="3200" dirty="0"/>
              <a:t>Feedforward Neural Network (aka MLP)</a:t>
            </a:r>
          </a:p>
          <a:p>
            <a:pPr marL="347663" indent="-222250"/>
            <a:r>
              <a:rPr lang="en-US" sz="3200" dirty="0"/>
              <a:t>CNN: Convolutional Neural Network</a:t>
            </a:r>
          </a:p>
          <a:p>
            <a:pPr marL="347663" indent="-222250"/>
            <a:r>
              <a:rPr lang="en-US" sz="3200" dirty="0"/>
              <a:t>RNN: Recurrent Neural Network</a:t>
            </a:r>
          </a:p>
          <a:p>
            <a:pPr marL="347663" indent="-222250"/>
            <a:r>
              <a:rPr lang="en-US" sz="3200" dirty="0"/>
              <a:t>LSTM: Long Short Term Memory</a:t>
            </a:r>
          </a:p>
          <a:p>
            <a:pPr marL="347663" indent="-222250"/>
            <a:r>
              <a:rPr lang="en-US" sz="3200" dirty="0"/>
              <a:t>Transformer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18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891A7-D341-1D4D-B1CA-7B3695B0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6132"/>
            <a:ext cx="77724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Neural Network Colab Notebooks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4EA20-F393-BC4E-85F4-1FA39A7C50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007442D-4A01-8440-86B2-ABD917831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5306" y="1295400"/>
            <a:ext cx="945461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1494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13402</TotalTime>
  <Words>55</Words>
  <Application>Microsoft Macintosh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Times New Roman</vt:lpstr>
      <vt:lpstr>Blank Presentation</vt:lpstr>
      <vt:lpstr>Neural Networks for Machine Learning demonstrations</vt:lpstr>
      <vt:lpstr>Neural Network Architectures</vt:lpstr>
      <vt:lpstr>Neural Network Colab Notebooks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542</cp:revision>
  <cp:lastPrinted>2012-12-05T20:53:30Z</cp:lastPrinted>
  <dcterms:created xsi:type="dcterms:W3CDTF">2009-12-09T21:37:40Z</dcterms:created>
  <dcterms:modified xsi:type="dcterms:W3CDTF">2021-05-06T19:34:07Z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