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3" r:id="rId3"/>
    <p:sldId id="368" r:id="rId4"/>
    <p:sldId id="367" r:id="rId5"/>
    <p:sldId id="371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/>
    <p:restoredTop sz="95794"/>
  </p:normalViewPr>
  <p:slideViewPr>
    <p:cSldViewPr showGuides="1">
      <p:cViewPr varScale="1">
        <p:scale>
          <a:sx n="55" d="100"/>
          <a:sy n="55" d="100"/>
        </p:scale>
        <p:origin x="192" y="1784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Wikidata:Main_Page" TargetMode="External"/><Relationship Id="rId2" Type="http://schemas.openxmlformats.org/officeDocument/2006/relationships/hyperlink" Target="https://en.wikipedia.org/wiki/Schem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766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Logic as a Knowledge Representation Language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474345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8058090" y="26446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9.2.1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</a:t>
            </a:r>
            <a:r>
              <a:rPr lang="en-US" sz="2800" dirty="0" err="1"/>
              <a:t>usecases</a:t>
            </a:r>
            <a:r>
              <a:rPr lang="en-US" sz="2800" dirty="0"/>
              <a:t>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knowledge graphs such as </a:t>
            </a:r>
            <a:r>
              <a:rPr lang="en-US" sz="2800" dirty="0">
                <a:hlinkClick r:id="rId2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18365</TotalTime>
  <Words>247</Words>
  <Application>Microsoft Macintosh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Logic as a Knowledge Representation Language</vt:lpstr>
      <vt:lpstr>Logic roadmap overview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308</cp:revision>
  <cp:lastPrinted>2019-03-27T18:18:31Z</cp:lastPrinted>
  <dcterms:created xsi:type="dcterms:W3CDTF">2009-10-25T14:57:13Z</dcterms:created>
  <dcterms:modified xsi:type="dcterms:W3CDTF">2020-10-08T03:15:00Z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