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5" r:id="rId3"/>
    <p:sldId id="303" r:id="rId4"/>
    <p:sldId id="272" r:id="rId5"/>
    <p:sldId id="277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7"/>
    <p:restoredTop sz="91769"/>
  </p:normalViewPr>
  <p:slideViewPr>
    <p:cSldViewPr showGuides="1">
      <p:cViewPr varScale="1">
        <p:scale>
          <a:sx n="112" d="100"/>
          <a:sy n="112" d="100"/>
        </p:scale>
        <p:origin x="2640" y="20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/>
              <a:t>Part 3</a:t>
            </a:r>
            <a:r>
              <a:rPr lang="en-US" sz="4400"/>
              <a:t>: wrap up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-990600" y="6457890"/>
            <a:ext cx="1013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= sentence α can be derived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sz="3200" dirty="0"/>
              <a:t>Preview: </a:t>
            </a:r>
            <a:r>
              <a:rPr lang="en-US" sz="3200" b="1" dirty="0"/>
              <a:t>first-order logic </a:t>
            </a:r>
            <a:r>
              <a:rPr lang="en-US" sz="3200" dirty="0"/>
              <a:t>is expressive enough to say almost anything of interest and has a </a:t>
            </a:r>
            <a:r>
              <a:rPr lang="en-US" sz="3200" b="1" dirty="0"/>
              <a:t>sound</a:t>
            </a:r>
            <a:r>
              <a:rPr lang="en-US" sz="3200" dirty="0"/>
              <a:t> and </a:t>
            </a:r>
            <a:r>
              <a:rPr lang="en-US" sz="3200" b="1" dirty="0"/>
              <a:t>complete</a:t>
            </a:r>
            <a:r>
              <a:rPr lang="en-US" sz="3200" dirty="0"/>
              <a:t> inference procedure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i="1" dirty="0"/>
              <a:t>sound</a:t>
            </a:r>
            <a:r>
              <a:rPr lang="en-US" sz="3200" dirty="0"/>
              <a:t> inference method derives only entailed sentences</a:t>
            </a:r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completeness</a:t>
            </a:r>
            <a:r>
              <a:rPr lang="en-US" sz="3200" dirty="0"/>
              <a:t> in search, a </a:t>
            </a:r>
            <a:r>
              <a:rPr lang="en-US" sz="3200" i="1" dirty="0"/>
              <a:t>complete</a:t>
            </a:r>
            <a:r>
              <a:rPr lang="en-US" sz="3200" dirty="0"/>
              <a:t> inference method can derive any sentence that is entailed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0772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Reasoning agents often gets knowledge about facts of the world as a sequence of logical sentences and must draw conclusions only from them w/o independent access to world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Thus, it is very important that the agents’</a:t>
            </a:r>
            <a:r>
              <a:rPr lang="en-US" altLang="ja-JP" sz="2800" dirty="0">
                <a:latin typeface="Calibri"/>
              </a:rPr>
              <a:t> reasoning is sound!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sz="2600" dirty="0"/>
              <a:t>Intelligent agents need knowledge about world for good decisions</a:t>
            </a:r>
          </a:p>
          <a:p>
            <a:r>
              <a:rPr lang="en-US" sz="2600" dirty="0"/>
              <a:t>Agent’s knowledge stored in a knowledge base (KB) as </a:t>
            </a:r>
            <a:r>
              <a:rPr lang="en-US" sz="2600" b="1" dirty="0"/>
              <a:t>sentences</a:t>
            </a:r>
            <a:r>
              <a:rPr lang="en-US" sz="2600" dirty="0"/>
              <a:t> in a knowledge representation (KR) language</a:t>
            </a:r>
          </a:p>
          <a:p>
            <a:r>
              <a:rPr lang="en-US" sz="2600" dirty="0"/>
              <a:t> Knowledge-based agents needs a </a:t>
            </a:r>
            <a:r>
              <a:rPr lang="en-US" sz="2600" b="1" dirty="0"/>
              <a:t>KB</a:t>
            </a:r>
            <a:r>
              <a:rPr lang="en-US" sz="2600" dirty="0"/>
              <a:t> &amp; </a:t>
            </a:r>
            <a:r>
              <a:rPr lang="en-US" sz="2600" b="1" dirty="0"/>
              <a:t>inference mechanism</a:t>
            </a:r>
            <a:r>
              <a:rPr lang="en-US" sz="2600" dirty="0"/>
              <a:t>. They store sentences in KB, infer new sentences &amp; use them to </a:t>
            </a:r>
            <a:r>
              <a:rPr lang="en-US" sz="2600" b="1" dirty="0"/>
              <a:t>deduce</a:t>
            </a:r>
            <a:r>
              <a:rPr lang="en-US" sz="2600" dirty="0"/>
              <a:t> which actions to take</a:t>
            </a:r>
          </a:p>
          <a:p>
            <a:r>
              <a:rPr lang="en-US" sz="2600" dirty="0"/>
              <a:t>A </a:t>
            </a:r>
            <a:r>
              <a:rPr lang="en-US" sz="2600" b="1" dirty="0"/>
              <a:t>representation language</a:t>
            </a:r>
            <a:r>
              <a:rPr lang="en-US" sz="2600" dirty="0"/>
              <a:t> defined by its syntax &amp; semantics, which specify structure of sentences &amp; how they relate to facts of the world</a:t>
            </a:r>
          </a:p>
          <a:p>
            <a:r>
              <a:rPr lang="en-US" sz="2600" b="1" dirty="0"/>
              <a:t>Interpretation</a:t>
            </a:r>
            <a:r>
              <a:rPr lang="en-US" sz="2600" dirty="0"/>
              <a:t> of a sentence is fact to which it refers. If fact is part of the actual world, then the sentence is true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4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14851</TotalTime>
  <Words>294</Words>
  <Application>Microsoft Macintosh PowerPoint</Application>
  <PresentationFormat>On-screen Show (4:3)</PresentationFormat>
  <Paragraphs>28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Knowledge-Based Agents</vt:lpstr>
      <vt:lpstr>Inference, Soundness, Completeness</vt:lpstr>
      <vt:lpstr>Soundness and completeness</vt:lpstr>
      <vt:lpstr>No independent access to the world </vt:lpstr>
      <vt:lpstr>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226</cp:revision>
  <cp:lastPrinted>2018-03-26T18:22:47Z</cp:lastPrinted>
  <dcterms:created xsi:type="dcterms:W3CDTF">2009-10-21T17:51:15Z</dcterms:created>
  <dcterms:modified xsi:type="dcterms:W3CDTF">2020-03-22T01:23:54Z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