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66"/>
    <p:restoredTop sz="96654"/>
  </p:normalViewPr>
  <p:slideViewPr>
    <p:cSldViewPr snapToGrid="0" snapToObjects="1" showGuides="1">
      <p:cViewPr varScale="1">
        <p:scale>
          <a:sx n="128" d="100"/>
          <a:sy n="128" d="100"/>
        </p:scale>
        <p:origin x="14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4AF80-AA89-A74A-9904-A1350320C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E68DBF-4113-8A40-983C-7A6AE0BC7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6A1D1-4D39-C54F-BD76-B44DBDF7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5B26F-2B63-CD44-AA26-20CB5A85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7D8CD-7A16-8C4A-9E2A-87323493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1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D7D4-C120-9946-AD8F-27E6813B0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C8660-3635-7749-AF00-D766E0926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615DC-3B6F-1D47-8C3C-958C1BD5C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360D4-7FF5-254B-A0B2-B9C467197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9F410-BABD-FD4B-B1A1-B75241ED7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0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8BE54-D630-E14D-8391-983570F18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759B9-D31B-4D43-9E73-D2F820961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9B7D-82C6-3640-B8FE-F70EFB12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97930-8C5C-3943-A7F6-853557BF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93D5-4EF8-9749-A8B6-16E1175B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0192C-CB33-CA4C-AF57-A5D038F60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C7A46-95A7-AB47-98D0-68DD4CF29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84B1A-F065-8244-A027-BD12EE5F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DDAE1-4B39-F84B-858A-CB760F44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4E8B9-A241-D544-B639-2F155420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9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2F41-82F2-CB4C-AA6A-2FBD56241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5B70E-54C4-CA41-A3EE-4AFDB477B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9F5AF-8CA6-2640-8B18-75303ECC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08D41-B277-7A44-B25E-3FD77222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B8E4B-3634-A247-902B-EDE17C27F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4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CB216-4F4C-5149-B4E8-84F694AB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3606F-C199-5A46-83A1-D72CC2A7A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1D453B-115D-CE4D-8478-C2ECE5523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3E737-BF33-4944-B0C7-D8894FF13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65694-C499-444C-8DCC-ED0610BE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2BCDEB-CB14-7145-82E1-7D3CA6390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6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D9883-5A4D-1D4C-93FF-99482571A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F336D-D56A-824A-86CD-27A97064B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23FDA-E4A5-CD48-A8A4-881513A5C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83BC26-5BC0-BB43-8237-51FE99FBC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508D6-A1AC-AC45-816A-CF7CE3C78B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3557F2-93D2-774E-AFAC-FD512B045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54973A-C540-1949-9902-81C0C5FD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83E0-0F86-AE4F-99E1-B52BA71E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C508D-7FBA-2E4D-8E0D-721480F0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C02B5-6825-6145-B9BD-C53A9631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E7933-EBA5-1B40-A8F0-0A5DACEC7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60D4F-6E16-8D43-9568-868EAC7AF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1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4302AA-95D8-0743-8D96-46FADF30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FF38B1-EC54-8748-A04A-0AC3A064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565C8-F6D3-CB4B-AD01-9F2C3AA72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2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11453-8335-5E48-8645-5CEB8334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BAC15-1521-D341-9CF2-1F818A77E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30F1AF-9C98-AC40-889B-1FECE477C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38D9F-D54C-354B-941E-1D8B91A6A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A2DE2-FA8A-6448-833B-5020F3FB0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9D93D-65FB-2146-8E57-A0A46924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5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D352-30A1-3E4D-8168-B038671A0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A28EF7-A71B-844E-9782-ED930C30B3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C72104-F37F-F749-A717-1BE60E7AD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59B53-F0AD-B548-BF72-7F230B757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9D857-9B17-C344-ADB9-17CB4D4B9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0F7A2-07BE-E345-A14D-7A5CBED1D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1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63273-1F81-6245-8795-672AE3DD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25B8A-187D-EC4A-A82F-F69E51787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F1F6F-4937-094A-8811-4C0475C9B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C79D8-9F97-174E-AE14-8AFF9E67A833}" type="datetimeFigureOut">
              <a:rPr lang="en-US" smtClean="0"/>
              <a:t>9/11/21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9287B-81C6-3648-A114-BE164E3140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D68E0-D0F0-9B47-BC44-F96596787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3A8C3-5916-DC4C-BD2F-8114C0EEB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1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eksforgeeks.org/python-difference-iterable-iterator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726F0A1-5652-B44D-BCEE-03B82D587A55}"/>
              </a:ext>
            </a:extLst>
          </p:cNvPr>
          <p:cNvGrpSpPr/>
          <p:nvPr/>
        </p:nvGrpSpPr>
        <p:grpSpPr>
          <a:xfrm>
            <a:off x="5310041" y="2392305"/>
            <a:ext cx="1810456" cy="1077886"/>
            <a:chOff x="5190772" y="2909141"/>
            <a:chExt cx="1810456" cy="107788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44317E1-C7D1-024B-BCAD-6B9A60D35511}"/>
                </a:ext>
              </a:extLst>
            </p:cNvPr>
            <p:cNvSpPr/>
            <p:nvPr/>
          </p:nvSpPr>
          <p:spPr>
            <a:xfrm>
              <a:off x="5190772" y="2909141"/>
              <a:ext cx="1810456" cy="1039718"/>
            </a:xfrm>
            <a:prstGeom prst="rect">
              <a:avLst/>
            </a:prstGeom>
            <a:solidFill>
              <a:schemeClr val="tx1"/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C755261-88FB-4644-8565-F7AD0F9BE2DA}"/>
                </a:ext>
              </a:extLst>
            </p:cNvPr>
            <p:cNvSpPr txBox="1"/>
            <p:nvPr/>
          </p:nvSpPr>
          <p:spPr>
            <a:xfrm>
              <a:off x="5227983" y="2971364"/>
              <a:ext cx="172355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AIMA</a:t>
              </a:r>
              <a:br>
                <a:rPr lang="en-US" sz="2000" b="1" dirty="0">
                  <a:solidFill>
                    <a:schemeClr val="bg1"/>
                  </a:solidFill>
                </a:rPr>
              </a:br>
              <a:r>
                <a:rPr lang="en-US" sz="2000" b="1" dirty="0">
                  <a:solidFill>
                    <a:schemeClr val="bg1"/>
                  </a:solidFill>
                </a:rPr>
                <a:t>Search</a:t>
              </a:r>
            </a:p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Problem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123E3C7-C969-5A4C-BB36-B83FB9BCA447}"/>
              </a:ext>
            </a:extLst>
          </p:cNvPr>
          <p:cNvGrpSpPr/>
          <p:nvPr/>
        </p:nvGrpSpPr>
        <p:grpSpPr>
          <a:xfrm>
            <a:off x="8929419" y="3756914"/>
            <a:ext cx="1810456" cy="1039718"/>
            <a:chOff x="8529432" y="2131428"/>
            <a:chExt cx="1810456" cy="103971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126D7DE-5FB8-1E46-B077-A9419F212871}"/>
                </a:ext>
              </a:extLst>
            </p:cNvPr>
            <p:cNvSpPr/>
            <p:nvPr/>
          </p:nvSpPr>
          <p:spPr>
            <a:xfrm>
              <a:off x="8529432" y="2131428"/>
              <a:ext cx="1810456" cy="10397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8280CB7-FA83-AA4E-B9C3-3F29C574A158}"/>
                </a:ext>
              </a:extLst>
            </p:cNvPr>
            <p:cNvSpPr txBox="1"/>
            <p:nvPr/>
          </p:nvSpPr>
          <p:spPr>
            <a:xfrm>
              <a:off x="8572885" y="2466020"/>
              <a:ext cx="172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actions(state)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4331FA1-A975-7240-A27D-68298F16B492}"/>
              </a:ext>
            </a:extLst>
          </p:cNvPr>
          <p:cNvGrpSpPr/>
          <p:nvPr/>
        </p:nvGrpSpPr>
        <p:grpSpPr>
          <a:xfrm>
            <a:off x="5280224" y="4796632"/>
            <a:ext cx="1868555" cy="1039718"/>
            <a:chOff x="7001228" y="5118154"/>
            <a:chExt cx="1868555" cy="103971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6CE4F45-F09D-FA4B-9A4B-23AB4361BD46}"/>
                </a:ext>
              </a:extLst>
            </p:cNvPr>
            <p:cNvSpPr/>
            <p:nvPr/>
          </p:nvSpPr>
          <p:spPr>
            <a:xfrm>
              <a:off x="7001228" y="5118154"/>
              <a:ext cx="1810456" cy="103971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20007FB-045D-334E-8D92-E6E6EFFE0104}"/>
                </a:ext>
              </a:extLst>
            </p:cNvPr>
            <p:cNvSpPr txBox="1"/>
            <p:nvPr/>
          </p:nvSpPr>
          <p:spPr>
            <a:xfrm>
              <a:off x="7001229" y="5468341"/>
              <a:ext cx="18685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results(</a:t>
              </a:r>
              <a:r>
                <a:rPr lang="en-US" sz="1600" b="1" dirty="0" err="1"/>
                <a:t>state,action</a:t>
              </a:r>
              <a:r>
                <a:rPr lang="en-US" sz="1600" b="1" dirty="0"/>
                <a:t>)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D9452E5-62CB-9640-9910-9979F6A36E71}"/>
              </a:ext>
            </a:extLst>
          </p:cNvPr>
          <p:cNvGrpSpPr/>
          <p:nvPr/>
        </p:nvGrpSpPr>
        <p:grpSpPr>
          <a:xfrm>
            <a:off x="1952962" y="1073926"/>
            <a:ext cx="1810456" cy="1039718"/>
            <a:chOff x="3380316" y="5118154"/>
            <a:chExt cx="1810456" cy="103971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8BDD0E7-19EB-3545-A68C-74E3E1DB82D2}"/>
                </a:ext>
              </a:extLst>
            </p:cNvPr>
            <p:cNvSpPr/>
            <p:nvPr/>
          </p:nvSpPr>
          <p:spPr>
            <a:xfrm>
              <a:off x="3380316" y="5118154"/>
              <a:ext cx="1810456" cy="103971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DB8FD9B-6C48-2147-92C3-E460EED2077D}"/>
                </a:ext>
              </a:extLst>
            </p:cNvPr>
            <p:cNvSpPr txBox="1"/>
            <p:nvPr/>
          </p:nvSpPr>
          <p:spPr>
            <a:xfrm>
              <a:off x="3467222" y="5453347"/>
              <a:ext cx="172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h(node)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4A076A-AC2B-9946-AA8F-83DC70940E9A}"/>
              </a:ext>
            </a:extLst>
          </p:cNvPr>
          <p:cNvGrpSpPr/>
          <p:nvPr/>
        </p:nvGrpSpPr>
        <p:grpSpPr>
          <a:xfrm>
            <a:off x="8972873" y="1103048"/>
            <a:ext cx="1810457" cy="1039718"/>
            <a:chOff x="5190771" y="544584"/>
            <a:chExt cx="1810457" cy="103971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2E4AAFD-3BD1-9A42-93AA-F5664B70ACE4}"/>
                </a:ext>
              </a:extLst>
            </p:cNvPr>
            <p:cNvSpPr/>
            <p:nvPr/>
          </p:nvSpPr>
          <p:spPr>
            <a:xfrm>
              <a:off x="5190772" y="544584"/>
              <a:ext cx="1810456" cy="103971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5D00899-9776-C14A-A762-CC042C3DE3F9}"/>
                </a:ext>
              </a:extLst>
            </p:cNvPr>
            <p:cNvSpPr txBox="1"/>
            <p:nvPr/>
          </p:nvSpPr>
          <p:spPr>
            <a:xfrm>
              <a:off x="5190771" y="850655"/>
              <a:ext cx="17670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/>
                <a:t>goal_test</a:t>
              </a:r>
              <a:r>
                <a:rPr lang="en-US" b="1" dirty="0"/>
                <a:t>(state)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5BFB4CF-8C93-9444-9552-8180B10901B7}"/>
              </a:ext>
            </a:extLst>
          </p:cNvPr>
          <p:cNvGrpSpPr/>
          <p:nvPr/>
        </p:nvGrpSpPr>
        <p:grpSpPr>
          <a:xfrm>
            <a:off x="1918251" y="3756313"/>
            <a:ext cx="1904801" cy="1039718"/>
            <a:chOff x="1676275" y="2130827"/>
            <a:chExt cx="1904801" cy="103971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52B2A27-FAD5-DF47-9ECC-BA15C57EDF8E}"/>
                </a:ext>
              </a:extLst>
            </p:cNvPr>
            <p:cNvSpPr/>
            <p:nvPr/>
          </p:nvSpPr>
          <p:spPr>
            <a:xfrm>
              <a:off x="1710986" y="2130827"/>
              <a:ext cx="1810456" cy="103971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2044C5B-400C-774A-A8D6-E25411B46819}"/>
                </a:ext>
              </a:extLst>
            </p:cNvPr>
            <p:cNvSpPr txBox="1"/>
            <p:nvPr/>
          </p:nvSpPr>
          <p:spPr>
            <a:xfrm>
              <a:off x="1676275" y="2466020"/>
              <a:ext cx="19048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/>
                <a:t>path_cost</a:t>
              </a:r>
              <a:r>
                <a:rPr lang="en-US" sz="1600" b="1" dirty="0"/>
                <a:t>(c,s1,a,s2)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C5699D-DECF-B840-8192-7A6CC4E154D1}"/>
              </a:ext>
            </a:extLst>
          </p:cNvPr>
          <p:cNvGrpSpPr/>
          <p:nvPr/>
        </p:nvGrpSpPr>
        <p:grpSpPr>
          <a:xfrm>
            <a:off x="5347252" y="87368"/>
            <a:ext cx="1810456" cy="1039718"/>
            <a:chOff x="5190772" y="544584"/>
            <a:chExt cx="1810456" cy="103971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3441491-6B43-0446-AEF2-B7C31659C108}"/>
                </a:ext>
              </a:extLst>
            </p:cNvPr>
            <p:cNvSpPr/>
            <p:nvPr/>
          </p:nvSpPr>
          <p:spPr>
            <a:xfrm>
              <a:off x="5190772" y="544584"/>
              <a:ext cx="1810456" cy="103971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508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273D0C9-E152-154A-BBED-1A893E4D0E61}"/>
                </a:ext>
              </a:extLst>
            </p:cNvPr>
            <p:cNvSpPr txBox="1"/>
            <p:nvPr/>
          </p:nvSpPr>
          <p:spPr>
            <a:xfrm>
              <a:off x="5190772" y="850655"/>
              <a:ext cx="1723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_</a:t>
              </a:r>
              <a:r>
                <a:rPr lang="en-US" b="1" dirty="0" err="1"/>
                <a:t>init</a:t>
              </a:r>
              <a:r>
                <a:rPr lang="en-US" b="1" dirty="0"/>
                <a:t>_()</a:t>
              </a:r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D59AE67-9FFA-8A4B-B151-87F1E9C71E81}"/>
              </a:ext>
            </a:extLst>
          </p:cNvPr>
          <p:cNvCxnSpPr>
            <a:cxnSpLocks/>
            <a:stCxn id="22" idx="2"/>
            <a:endCxn id="4" idx="0"/>
          </p:cNvCxnSpPr>
          <p:nvPr/>
        </p:nvCxnSpPr>
        <p:spPr>
          <a:xfrm flipH="1">
            <a:off x="6215269" y="1127086"/>
            <a:ext cx="37211" cy="1265219"/>
          </a:xfrm>
          <a:prstGeom prst="line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47DC2DC-9878-DA4D-851B-43195AC4A45E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7120499" y="1593785"/>
            <a:ext cx="1852374" cy="798520"/>
          </a:xfrm>
          <a:prstGeom prst="line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70D8A7F-BF69-AE41-919A-AA02486C09F6}"/>
              </a:ext>
            </a:extLst>
          </p:cNvPr>
          <p:cNvCxnSpPr>
            <a:cxnSpLocks/>
            <a:stCxn id="6" idx="1"/>
            <a:endCxn id="4" idx="3"/>
          </p:cNvCxnSpPr>
          <p:nvPr/>
        </p:nvCxnSpPr>
        <p:spPr>
          <a:xfrm flipH="1" flipV="1">
            <a:off x="7120497" y="2912164"/>
            <a:ext cx="1808922" cy="1364609"/>
          </a:xfrm>
          <a:prstGeom prst="line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20775E3-0225-BE4F-8AA6-44781808A4D6}"/>
              </a:ext>
            </a:extLst>
          </p:cNvPr>
          <p:cNvCxnSpPr>
            <a:cxnSpLocks/>
            <a:stCxn id="5" idx="0"/>
            <a:endCxn id="4" idx="2"/>
          </p:cNvCxnSpPr>
          <p:nvPr/>
        </p:nvCxnSpPr>
        <p:spPr>
          <a:xfrm flipV="1">
            <a:off x="6185452" y="3432023"/>
            <a:ext cx="29817" cy="1364609"/>
          </a:xfrm>
          <a:prstGeom prst="line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0308594-98F5-3148-8670-D5442AB3050F}"/>
              </a:ext>
            </a:extLst>
          </p:cNvPr>
          <p:cNvCxnSpPr>
            <a:cxnSpLocks/>
            <a:stCxn id="8" idx="3"/>
            <a:endCxn id="4" idx="1"/>
          </p:cNvCxnSpPr>
          <p:nvPr/>
        </p:nvCxnSpPr>
        <p:spPr>
          <a:xfrm flipV="1">
            <a:off x="3763418" y="2912164"/>
            <a:ext cx="1546623" cy="1364008"/>
          </a:xfrm>
          <a:prstGeom prst="line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33CC88B-C80A-9948-82BC-BB336D7CDDB5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3763418" y="1593785"/>
            <a:ext cx="1554017" cy="1030148"/>
          </a:xfrm>
          <a:prstGeom prst="line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A5141CCC-D2C8-2644-817F-5552CE05A86B}"/>
              </a:ext>
            </a:extLst>
          </p:cNvPr>
          <p:cNvSpPr txBox="1"/>
          <p:nvPr/>
        </p:nvSpPr>
        <p:spPr>
          <a:xfrm>
            <a:off x="8702445" y="4831622"/>
            <a:ext cx="2164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Returns </a:t>
            </a:r>
            <a:r>
              <a:rPr lang="en-US" dirty="0" err="1">
                <a:hlinkClick r:id="rId2"/>
              </a:rPr>
              <a:t>iterable</a:t>
            </a:r>
            <a:r>
              <a:rPr lang="en-US" dirty="0"/>
              <a:t> of</a:t>
            </a:r>
            <a:br>
              <a:rPr lang="en-US" dirty="0"/>
            </a:br>
            <a:r>
              <a:rPr lang="en-US" dirty="0"/>
              <a:t>legal actions that can</a:t>
            </a:r>
          </a:p>
          <a:p>
            <a:r>
              <a:rPr lang="en-US" dirty="0"/>
              <a:t>Be applied to </a:t>
            </a:r>
            <a:r>
              <a:rPr lang="en-US" b="1" dirty="0"/>
              <a:t>state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8783F72-E361-B943-A3B5-36AB4ED245D9}"/>
              </a:ext>
            </a:extLst>
          </p:cNvPr>
          <p:cNvSpPr txBox="1"/>
          <p:nvPr/>
        </p:nvSpPr>
        <p:spPr>
          <a:xfrm>
            <a:off x="8972872" y="2139784"/>
            <a:ext cx="1623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Returns True </a:t>
            </a:r>
            <a:r>
              <a:rPr lang="en-US" dirty="0" err="1"/>
              <a:t>iff</a:t>
            </a:r>
            <a:br>
              <a:rPr lang="en-US" dirty="0"/>
            </a:br>
            <a:r>
              <a:rPr lang="en-US" b="1" dirty="0"/>
              <a:t>state</a:t>
            </a:r>
            <a:r>
              <a:rPr lang="en-US" dirty="0"/>
              <a:t> is a goal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7F30A95-4AB5-454F-B99B-96F5C1735274}"/>
              </a:ext>
            </a:extLst>
          </p:cNvPr>
          <p:cNvSpPr txBox="1"/>
          <p:nvPr/>
        </p:nvSpPr>
        <p:spPr>
          <a:xfrm>
            <a:off x="5170452" y="5835560"/>
            <a:ext cx="2194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Returns new state obtained by applying an </a:t>
            </a:r>
            <a:r>
              <a:rPr lang="en-US" b="1" dirty="0"/>
              <a:t>action</a:t>
            </a:r>
            <a:r>
              <a:rPr lang="en-US" dirty="0"/>
              <a:t> in </a:t>
            </a:r>
            <a:r>
              <a:rPr lang="en-US" b="1" dirty="0"/>
              <a:t>state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6D3EA1-0918-3A4D-847C-F0CFF82C5AA7}"/>
              </a:ext>
            </a:extLst>
          </p:cNvPr>
          <p:cNvSpPr txBox="1"/>
          <p:nvPr/>
        </p:nvSpPr>
        <p:spPr>
          <a:xfrm>
            <a:off x="1728706" y="4802550"/>
            <a:ext cx="21944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Returns cost of path from start to state </a:t>
            </a:r>
            <a:r>
              <a:rPr lang="en-US" b="1" dirty="0"/>
              <a:t>s2</a:t>
            </a:r>
            <a:r>
              <a:rPr lang="en-US" dirty="0"/>
              <a:t>, if the cost to get to state </a:t>
            </a:r>
            <a:r>
              <a:rPr lang="en-US" b="1" dirty="0"/>
              <a:t>s1</a:t>
            </a:r>
            <a:r>
              <a:rPr lang="en-US" dirty="0"/>
              <a:t> is </a:t>
            </a:r>
            <a:r>
              <a:rPr lang="en-US" b="1" dirty="0"/>
              <a:t>c</a:t>
            </a:r>
            <a:r>
              <a:rPr lang="en-US" dirty="0"/>
              <a:t> and we applied action </a:t>
            </a:r>
            <a:r>
              <a:rPr lang="en-US" b="1" dirty="0"/>
              <a:t>a</a:t>
            </a:r>
            <a:r>
              <a:rPr lang="en-US" dirty="0"/>
              <a:t> to </a:t>
            </a:r>
            <a:r>
              <a:rPr lang="en-US" b="1" dirty="0"/>
              <a:t>s1</a:t>
            </a:r>
            <a:r>
              <a:rPr lang="en-US" dirty="0"/>
              <a:t> producing state </a:t>
            </a:r>
            <a:r>
              <a:rPr lang="en-US" b="1" dirty="0"/>
              <a:t>s2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D062E61-A441-774F-9D4E-FD8E72B221C2}"/>
              </a:ext>
            </a:extLst>
          </p:cNvPr>
          <p:cNvSpPr txBox="1"/>
          <p:nvPr/>
        </p:nvSpPr>
        <p:spPr>
          <a:xfrm>
            <a:off x="1728705" y="2179032"/>
            <a:ext cx="2194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Returns non-negative number estimating  the distance from </a:t>
            </a:r>
            <a:r>
              <a:rPr lang="en-US" b="1" dirty="0" err="1"/>
              <a:t>node.</a:t>
            </a:r>
            <a:r>
              <a:rPr lang="en-US" dirty="0" err="1"/>
              <a:t>state</a:t>
            </a:r>
            <a:r>
              <a:rPr lang="en-US" dirty="0"/>
              <a:t> to a goal</a:t>
            </a:r>
            <a:endParaRPr lang="en-US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F8A7EB-C309-254F-B707-DD969307C216}"/>
              </a:ext>
            </a:extLst>
          </p:cNvPr>
          <p:cNvSpPr txBox="1"/>
          <p:nvPr/>
        </p:nvSpPr>
        <p:spPr>
          <a:xfrm>
            <a:off x="7217915" y="73437"/>
            <a:ext cx="2194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Initialize a problem, specifying required &amp; optional arguments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89D8755-DC2F-8948-A76D-81946A97B09D}"/>
              </a:ext>
            </a:extLst>
          </p:cNvPr>
          <p:cNvSpPr txBox="1"/>
          <p:nvPr/>
        </p:nvSpPr>
        <p:spPr>
          <a:xfrm>
            <a:off x="7712764" y="6457890"/>
            <a:ext cx="4479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all methods also take self as an initial </a:t>
            </a:r>
            <a:r>
              <a:rPr lang="en-US" sz="2000" dirty="0" err="1"/>
              <a:t>arg</a:t>
            </a:r>
            <a:endParaRPr lang="en-US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E336FB-1912-1B4A-B867-DDD67AFC7171}"/>
              </a:ext>
            </a:extLst>
          </p:cNvPr>
          <p:cNvSpPr txBox="1"/>
          <p:nvPr/>
        </p:nvSpPr>
        <p:spPr>
          <a:xfrm>
            <a:off x="248851" y="195880"/>
            <a:ext cx="4824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AIMA search Problem class </a:t>
            </a:r>
          </a:p>
        </p:txBody>
      </p:sp>
    </p:spTree>
    <p:extLst>
      <p:ext uri="{BB962C8B-B14F-4D97-AF65-F5344CB8AC3E}">
        <p14:creationId xmlns:p14="http://schemas.microsoft.com/office/powerpoint/2010/main" val="3350392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3644</TotalTime>
  <Words>134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Finin</dc:creator>
  <cp:lastModifiedBy>Tim Finin</cp:lastModifiedBy>
  <cp:revision>15</cp:revision>
  <dcterms:created xsi:type="dcterms:W3CDTF">2021-02-09T20:56:16Z</dcterms:created>
  <dcterms:modified xsi:type="dcterms:W3CDTF">2021-09-11T19:43:28Z</dcterms:modified>
</cp:coreProperties>
</file>