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8" r:id="rId2"/>
    <p:sldId id="364" r:id="rId3"/>
    <p:sldId id="363" r:id="rId4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2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EAEAEA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00"/>
    <p:restoredTop sz="50000" autoAdjust="0"/>
  </p:normalViewPr>
  <p:slideViewPr>
    <p:cSldViewPr showGuides="1">
      <p:cViewPr varScale="1">
        <p:scale>
          <a:sx n="46" d="100"/>
          <a:sy n="46" d="100"/>
        </p:scale>
        <p:origin x="176" y="264"/>
      </p:cViewPr>
      <p:guideLst>
        <p:guide orient="horz" pos="2448"/>
        <p:guide pos="21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5E70D722-E3B5-1F42-B7E8-29DF3F30CFF2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26358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fld id="{72409F3C-BD10-194C-83A6-D50065DA4E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647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69BE6-8F04-CF40-98FB-1B55849FE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6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E8876-D1B7-C641-B7BC-22EBE409B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2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9FE12-6510-4944-860A-62A00B3B7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4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3E370-67E7-764E-A1A5-30DD97FF4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0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AC0F-05CE-9345-BFAB-3F50431D3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2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F4A6C-14B4-3F4D-B13D-2F8990D38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1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F2799-AE10-3143-83D9-D7C533B32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6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095A6-2EF4-5544-8C04-4B5DA920C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6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7373F-530A-CC43-B958-C91AD1BFE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5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D0A9-6F5C-F640-8DF4-C20D79EFE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1CDC4-812C-944F-ADD7-AA203DE19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1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/>
              </a:defRPr>
            </a:lvl1pPr>
          </a:lstStyle>
          <a:p>
            <a:pPr>
              <a:defRPr/>
            </a:pPr>
            <a:fld id="{80953BB7-A803-CE46-8563-E051625F455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r>
              <a:rPr lang="en-US" sz="8000" b="1" dirty="0"/>
              <a:t>Notes</a:t>
            </a:r>
            <a:endParaRPr lang="en-US" sz="7200" b="0" dirty="0"/>
          </a:p>
        </p:txBody>
      </p:sp>
      <p:pic>
        <p:nvPicPr>
          <p:cNvPr id="6" name="Picture 5" descr="m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362200"/>
            <a:ext cx="6652173" cy="3733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7DF0CE-AE61-6F47-BEF2-67FFDAE07F56}"/>
              </a:ext>
            </a:extLst>
          </p:cNvPr>
          <p:cNvSpPr txBox="1"/>
          <p:nvPr/>
        </p:nvSpPr>
        <p:spPr>
          <a:xfrm>
            <a:off x="7776717" y="376535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notes</a:t>
            </a:r>
          </a:p>
        </p:txBody>
      </p:sp>
    </p:spTree>
    <p:extLst>
      <p:ext uri="{BB962C8B-B14F-4D97-AF65-F5344CB8AC3E}">
        <p14:creationId xmlns:p14="http://schemas.microsoft.com/office/powerpoint/2010/main" val="345167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3EBD-A79C-D94F-BB50-A1B45B74E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0" y="304800"/>
            <a:ext cx="2819400" cy="1143000"/>
          </a:xfrm>
        </p:spPr>
        <p:txBody>
          <a:bodyPr/>
          <a:lstStyle/>
          <a:p>
            <a:pPr algn="r"/>
            <a:r>
              <a:rPr lang="en-US" sz="4400" dirty="0"/>
              <a:t>hw5</a:t>
            </a:r>
          </a:p>
        </p:txBody>
      </p:sp>
      <p:pic>
        <p:nvPicPr>
          <p:cNvPr id="5" name="Content Placeholder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14B917A0-CF08-BF43-B11E-6AE6BFCEF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76200"/>
            <a:ext cx="5018221" cy="4069080"/>
          </a:xfrm>
          <a:ln w="25400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8ED028-008F-E64C-82FF-2651A2862C7B}"/>
              </a:ext>
            </a:extLst>
          </p:cNvPr>
          <p:cNvSpPr txBox="1"/>
          <p:nvPr/>
        </p:nvSpPr>
        <p:spPr>
          <a:xfrm>
            <a:off x="152400" y="4267200"/>
            <a:ext cx="5884944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~(clean ?b) </a:t>
            </a:r>
            <a:r>
              <a:rPr lang="en-US" dirty="0">
                <a:sym typeface="Wingdings" pitchFamily="2" charset="2"/>
              </a:rPr>
              <a:t> (loaded ?b ?c)</a:t>
            </a:r>
          </a:p>
          <a:p>
            <a:r>
              <a:rPr lang="en-US" dirty="0">
                <a:sym typeface="Wingdings" pitchFamily="2" charset="2"/>
              </a:rPr>
              <a:t>(loaded ?b ?c1) ^ (loaded ?b ?c2) =&gt; (c1 = c2)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B6B2A5-BEC6-334E-903C-4CD9BF90AAC9}"/>
              </a:ext>
            </a:extLst>
          </p:cNvPr>
          <p:cNvSpPr txBox="1"/>
          <p:nvPr/>
        </p:nvSpPr>
        <p:spPr>
          <a:xfrm>
            <a:off x="152400" y="5220117"/>
            <a:ext cx="7494488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Don’t think you can say this in simple PDDL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Must define relevant actions to enforce it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Can then assume it in preconditions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May be possible in current PDDL spec. or successor ADL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E79BF7-5004-F14F-AF3E-1FD5648DC3C5}"/>
              </a:ext>
            </a:extLst>
          </p:cNvPr>
          <p:cNvSpPr txBox="1"/>
          <p:nvPr/>
        </p:nvSpPr>
        <p:spPr>
          <a:xfrm>
            <a:off x="5483808" y="1780877"/>
            <a:ext cx="3186321" cy="1569660"/>
          </a:xfrm>
          <a:prstGeom prst="rect">
            <a:avLst/>
          </a:prstGeom>
          <a:solidFill>
            <a:schemeClr val="accent6">
              <a:lumMod val="20000"/>
              <a:lumOff val="80000"/>
              <a:alpha val="49000"/>
            </a:schemeClr>
          </a:solidFill>
          <a:ln w="254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Shortest plan?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long is too long?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Finding shortest plan?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 different lengths?</a:t>
            </a:r>
          </a:p>
        </p:txBody>
      </p:sp>
    </p:spTree>
    <p:extLst>
      <p:ext uri="{BB962C8B-B14F-4D97-AF65-F5344CB8AC3E}">
        <p14:creationId xmlns:p14="http://schemas.microsoft.com/office/powerpoint/2010/main" val="103071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6">
            <a:extLst>
              <a:ext uri="{FF2B5EF4-FFF2-40B4-BE49-F238E27FC236}">
                <a16:creationId xmlns:a16="http://schemas.microsoft.com/office/drawing/2014/main" id="{49E6B14D-B186-5B47-BE4F-10AE97CAA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836" y="157162"/>
            <a:ext cx="9157328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5514806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3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23477</TotalTime>
  <Words>87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Blank Presentation</vt:lpstr>
      <vt:lpstr>Notes</vt:lpstr>
      <vt:lpstr>hw5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COGITO</dc:creator>
  <cp:lastModifiedBy>Tim Finin</cp:lastModifiedBy>
  <cp:revision>467</cp:revision>
  <cp:lastPrinted>2019-04-15T18:08:43Z</cp:lastPrinted>
  <dcterms:created xsi:type="dcterms:W3CDTF">2009-11-25T19:59:32Z</dcterms:created>
  <dcterms:modified xsi:type="dcterms:W3CDTF">2020-11-17T17:52:45Z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