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6"/>
    <p:restoredTop sz="86327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216" y="552"/>
      </p:cViewPr>
      <p:guideLst>
        <p:guide orient="horz" pos="15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671F2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xtiant1@umb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atikj1@umb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72607"/>
            <a:ext cx="5954456" cy="3633283"/>
          </a:xfrm>
        </p:spPr>
        <p:txBody>
          <a:bodyPr>
            <a:normAutofit/>
          </a:bodyPr>
          <a:lstStyle/>
          <a:p>
            <a:r>
              <a:rPr lang="en-US" sz="6000" b="1" dirty="0"/>
              <a:t>CMSC 671</a:t>
            </a:r>
            <a:br>
              <a:rPr lang="en-US" b="1" dirty="0"/>
            </a:br>
            <a:r>
              <a:rPr lang="en-US" sz="3675" b="1" dirty="0"/>
              <a:t>Principles of</a:t>
            </a:r>
            <a:br>
              <a:rPr lang="en-US" sz="3675" b="1" dirty="0"/>
            </a:br>
            <a:r>
              <a:rPr lang="en-US" sz="3675" b="1" dirty="0"/>
              <a:t>Artificial Intelligence</a:t>
            </a:r>
            <a:br>
              <a:rPr lang="en-US" sz="2700" b="1" dirty="0"/>
            </a:br>
            <a:r>
              <a:rPr lang="en-US" sz="27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105891"/>
            <a:ext cx="4800600" cy="84457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Fall 2020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406497F-1C27-F941-B6BE-3A4A923CE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1" y="22481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 </a:t>
            </a:r>
            <a:r>
              <a:rPr lang="en-US" sz="2700" i="1" dirty="0">
                <a:latin typeface="Helvetica" charset="0"/>
                <a:ea typeface="ＭＳ Ｐゴシック" charset="0"/>
              </a:rPr>
              <a:t>is</a:t>
            </a:r>
            <a:r>
              <a:rPr lang="en-US" sz="27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70F5E8-D0D6-0A4F-8B08-9FA97E44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" y="-93701"/>
            <a:ext cx="9313090" cy="5640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8402" y="-167451"/>
            <a:ext cx="6858000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hlinkClick r:id="rId4"/>
              </a:rPr>
              <a:t>http://bit.ly/671F20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295491"/>
            <a:ext cx="7827264" cy="31576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Six to eight short homework assignments (mix of written and programming)</a:t>
            </a: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400" b="1" dirty="0">
              <a:latin typeface="Helvetica" charset="0"/>
              <a:ea typeface="ＭＳ Ｐゴシック" charset="0"/>
            </a:endParaRP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28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21792" y="1063230"/>
            <a:ext cx="8065008" cy="408026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We’ll use Python 3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Jupyter</a:t>
            </a:r>
            <a:r>
              <a:rPr lang="en-US" sz="2800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Some assignments may require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Exams and </a:t>
            </a:r>
            <a:r>
              <a:rPr lang="en-US" sz="4400" b="1" dirty="0" err="1">
                <a:latin typeface="Helvetica" charset="0"/>
                <a:ea typeface="ＭＳ Ｐゴシック" charset="0"/>
              </a:rPr>
              <a:t>Quizes</a:t>
            </a:r>
            <a:endParaRPr lang="en-US" sz="4400" b="1" dirty="0">
              <a:latin typeface="Helvetica" charset="0"/>
              <a:ea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94944" y="1085850"/>
            <a:ext cx="7991856" cy="3771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Periodic short quizzes (10%)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 every other week or so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Midterm exam (15%)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Blackboard, October 10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Final exam (25%)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 Blackboard, December 15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Comprehensive with an emphasis on last half of material (e.g., 30/70 split)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C3A6B-935D-1740-9967-6C446DBFC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072" y="1063228"/>
            <a:ext cx="8229600" cy="408027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600" dirty="0">
                <a:latin typeface="Helvetica" charset="0"/>
                <a:ea typeface="ＭＳ Ｐゴシック" charset="0"/>
              </a:rPr>
              <a:t>,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6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Office hours: Tue/Fri 9-10 on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Webex</a:t>
            </a:r>
            <a:endParaRPr lang="en-US" sz="2600" dirty="0">
              <a:latin typeface="Helvetica" charset="0"/>
              <a:ea typeface="ＭＳ Ｐゴシック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900" dirty="0">
                <a:latin typeface="Helvetica" charset="0"/>
                <a:ea typeface="ＭＳ Ｐゴシック" charset="0"/>
              </a:rPr>
              <a:t>Direct general questions to Piazza first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We’ll try to respond within 24 hours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  <a:ea typeface="ＭＳ Ｐゴシック" charset="0"/>
              </a:rPr>
              <a:t>TA: </a:t>
            </a:r>
            <a:r>
              <a:rPr lang="en-US" sz="2600" dirty="0" err="1">
                <a:latin typeface="Helvetica" pitchFamily="2" charset="0"/>
              </a:rPr>
              <a:t>Tiantian</a:t>
            </a:r>
            <a:r>
              <a:rPr lang="en-US" sz="2600" dirty="0">
                <a:latin typeface="Helvetica" pitchFamily="2" charset="0"/>
              </a:rPr>
              <a:t> </a:t>
            </a:r>
            <a:r>
              <a:rPr lang="en-US" sz="2600" dirty="0" err="1">
                <a:latin typeface="Helvetica" pitchFamily="2" charset="0"/>
              </a:rPr>
              <a:t>Xie</a:t>
            </a:r>
            <a:r>
              <a:rPr lang="en-US" sz="2600" dirty="0">
                <a:latin typeface="Helvetica" pitchFamily="2" charset="0"/>
              </a:rPr>
              <a:t>, </a:t>
            </a:r>
            <a:r>
              <a:rPr lang="en-US" sz="2600" dirty="0">
                <a:latin typeface="Helvetica" pitchFamily="2" charset="0"/>
                <a:hlinkClick r:id="rId3"/>
              </a:rPr>
              <a:t>xtiant1@umbc.edu</a:t>
            </a:r>
            <a:endParaRPr lang="en-US" sz="2600" dirty="0">
              <a:latin typeface="Helvetica" pitchFamily="2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Grader: Pratik Pradeep </a:t>
            </a:r>
            <a:r>
              <a:rPr lang="en-US" sz="2600" dirty="0" err="1">
                <a:latin typeface="Helvetica" pitchFamily="2" charset="0"/>
              </a:rPr>
              <a:t>Jogdand</a:t>
            </a:r>
            <a:r>
              <a:rPr lang="en-US" sz="2600" dirty="0">
                <a:latin typeface="Helvetica" pitchFamily="2" charset="0"/>
              </a:rPr>
              <a:t>, </a:t>
            </a:r>
            <a:r>
              <a:rPr lang="en-US" sz="2600" dirty="0">
                <a:latin typeface="Helvetica" pitchFamily="2" charset="0"/>
                <a:hlinkClick r:id="rId4"/>
              </a:rPr>
              <a:t>pratikj1@umbc.edu</a:t>
            </a:r>
            <a:endParaRPr lang="en-US" sz="2600" dirty="0">
              <a:latin typeface="Helvetica" pitchFamily="2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If needed, we may try holding help session on Discord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261</Words>
  <Application>Microsoft Macintosh PowerPoint</Application>
  <PresentationFormat>On-screen Show (16:9)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CMSC 671 Principles of Artificial Intelligence Course Overview</vt:lpstr>
      <vt:lpstr>Today’s Class</vt:lpstr>
      <vt:lpstr>http://bit.ly/671F20</vt:lpstr>
      <vt:lpstr>Homework and grading policies</vt:lpstr>
      <vt:lpstr>Programming</vt:lpstr>
      <vt:lpstr>Exams and Quizes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29</cp:revision>
  <cp:lastPrinted>2018-01-23T05:25:08Z</cp:lastPrinted>
  <dcterms:created xsi:type="dcterms:W3CDTF">2012-08-24T00:08:25Z</dcterms:created>
  <dcterms:modified xsi:type="dcterms:W3CDTF">2020-08-25T21:54:15Z</dcterms:modified>
</cp:coreProperties>
</file>