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/>
    <p:restoredTop sz="94694"/>
  </p:normalViewPr>
  <p:slideViewPr>
    <p:cSldViewPr snapToGrid="0" snapToObjects="1" showGuides="1">
      <p:cViewPr varScale="1">
        <p:scale>
          <a:sx n="121" d="100"/>
          <a:sy n="121" d="100"/>
        </p:scale>
        <p:origin x="4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C91B6-CBDA-064F-9965-F099FD72D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FEDC27-543D-7840-A1E4-89DA9B8AF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46D41-4946-234C-B8F5-03BA3D78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5474D-E813-0B4B-837F-BAB167F4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DB23A-A07A-044B-ABC4-2EE362B1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ACCB1-6ABE-DF49-B732-7E7720C6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FE3C1-C679-A544-A27C-8D7852EF1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A6A80-1152-2246-8D25-F0E22E58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5F28D-8382-BF48-99E5-8B2DC098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446A8-1197-7D49-9414-C036E363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FFC3CB-0F94-7045-98F8-E467905DBF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4C243-853B-0A41-8744-F4CAC9415D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F16D1-8913-D04A-BD2F-14A1D017B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823B3-806E-2F42-8153-C249F98B5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C453D-3271-D54E-A416-E7197C5D2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3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74A8A-EFE9-CA4B-898F-DE80B2641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25917-3F1F-284E-84AE-3382512FF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559B0-E91D-E241-BF0D-3F111DF4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A1318-FA58-A947-8E09-723D92841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F5BEB-6D21-164A-8C55-CB814E65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4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D0A04-D230-8C4F-A050-5F1F81E04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ECA97-0C3B-2941-AC6F-BC2813488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57D86-9AC2-FF4A-988C-60A22DEF4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30D10-0971-3443-8938-FA4C0F25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E3C43-8216-D247-9F77-1CD9F83B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17886-B6FE-BB4F-B886-B5A9A0BF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0BC2D-0787-ED4D-84A5-83A8D6B9E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35DAE-599C-A444-9A55-3F62B7646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1F193-D547-B840-BFDB-73EE86C53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94772F-99AD-2D45-88BB-ADCFC9CAA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C0992-5369-9D46-827C-72C9AB65D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C859D-9B6E-3147-8C1F-82AAC7616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90AF5-9B87-4C49-8338-5B817A971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1F23E6-313B-104F-A405-7496D3086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186218-E060-5645-9A19-2F1221D2D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1B3188-76F5-BB49-A1B0-EAA6B158E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D1020-CEFE-BD4C-9BD1-39A52C5D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9CBD3-68CC-7D40-8A27-8DF12F72D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0D424-F0C1-4F47-B1F3-BADA5203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5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416C0-ECC6-3144-BB18-36F4DB46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91BD8-CFEE-7248-BC3C-0A4197A47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41BF52-B307-A94B-A2C9-7D8EBA02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6A10F-44F0-9544-B112-D021809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5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53A863-DC1D-B44E-AD71-2AACE752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BCD911-1650-3D44-BB3F-231ED8AED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E24CD6-9B7F-E243-AE77-51E27BD5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1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D4589-86C9-0E43-9BA3-0990AF202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47125-132B-D348-90C4-3A94BD174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43769-8940-2F40-96BF-E5E0B82A3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FD844-1C50-7146-8BA3-C081152B6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847EB-320A-2C43-9B04-87980CA9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B9AC5-C889-8641-8579-852C84CD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9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353F4-1BDC-AE41-998C-8E5F882C4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131649-CE26-0F40-AD0F-B52632F8E1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0756F-1146-E242-A95F-E532C2D4C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1D43C-4603-E945-B428-6221FFAE1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52F71-4B88-6144-A0B5-734967CA5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CE71C-58FC-694F-BC11-4C32F7A38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8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B1C0D-22C4-8542-A21E-5DE74F65F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B8688-BFAF-CF48-906D-600698E58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F850D-7B3D-FE4C-BBEC-943251819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0A2D-B6E6-A540-A0BC-345E4AD6F99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32CD0-D87A-284D-A4C7-64630DCBC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2E8BE-AAAC-3A41-8EDB-E94CE5B46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510F6-B9EB-B146-9078-4103D5BCA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5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1047D-1C99-264D-94AC-AC69A53E7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45" y="245857"/>
            <a:ext cx="4214647" cy="65529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highlight>
                  <a:srgbClr val="C0C0C0"/>
                </a:highlight>
                <a:latin typeface="+mn-lt"/>
              </a:rPr>
              <a:t>HW2 heuristic help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DA0D5-9FA3-1A47-ADB8-1126DDE85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31" y="977462"/>
            <a:ext cx="10576034" cy="5519067"/>
          </a:xfrm>
        </p:spPr>
        <p:txBody>
          <a:bodyPr/>
          <a:lstStyle/>
          <a:p>
            <a:r>
              <a:rPr lang="en-US" dirty="0"/>
              <a:t>Consider finding optimal paths from </a:t>
            </a:r>
            <a:r>
              <a:rPr lang="en-US" b="1" dirty="0"/>
              <a:t>FED</a:t>
            </a:r>
            <a:r>
              <a:rPr lang="en-US" dirty="0"/>
              <a:t> to </a:t>
            </a:r>
            <a:r>
              <a:rPr lang="en-US" b="1" dirty="0"/>
              <a:t>BOX</a:t>
            </a:r>
          </a:p>
          <a:p>
            <a:r>
              <a:rPr lang="en-US" dirty="0"/>
              <a:t>Assume the first step is </a:t>
            </a:r>
            <a:r>
              <a:rPr lang="en-US" b="1" dirty="0"/>
              <a:t>FED =&gt; BED</a:t>
            </a:r>
          </a:p>
          <a:p>
            <a:r>
              <a:rPr lang="en-US" dirty="0"/>
              <a:t>How can our </a:t>
            </a:r>
            <a:r>
              <a:rPr lang="en-US" b="1" dirty="0"/>
              <a:t>heuristic</a:t>
            </a:r>
            <a:r>
              <a:rPr lang="en-US" dirty="0"/>
              <a:t> estimate the cost to go from </a:t>
            </a:r>
            <a:r>
              <a:rPr lang="en-US" b="1" dirty="0"/>
              <a:t>BED to BOX</a:t>
            </a:r>
            <a:r>
              <a:rPr lang="en-US" dirty="0"/>
              <a:t>?</a:t>
            </a:r>
          </a:p>
          <a:p>
            <a:r>
              <a:rPr lang="en-US" dirty="0"/>
              <a:t>If </a:t>
            </a:r>
            <a:r>
              <a:rPr lang="en-US" dirty="0" err="1"/>
              <a:t>self.cost</a:t>
            </a:r>
            <a:r>
              <a:rPr lang="en-US" dirty="0"/>
              <a:t> == ’steps’:</a:t>
            </a:r>
          </a:p>
          <a:p>
            <a:pPr lvl="1"/>
            <a:r>
              <a:rPr lang="en-US" dirty="0"/>
              <a:t>At least two letters much change</a:t>
            </a:r>
          </a:p>
          <a:p>
            <a:r>
              <a:rPr lang="en-US" dirty="0"/>
              <a:t>If </a:t>
            </a:r>
            <a:r>
              <a:rPr lang="en-US" dirty="0" err="1"/>
              <a:t>self.cost</a:t>
            </a:r>
            <a:r>
              <a:rPr lang="en-US" dirty="0"/>
              <a:t> == ’scrabble’:</a:t>
            </a:r>
          </a:p>
          <a:p>
            <a:pPr lvl="1"/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letter eventually mut be changed to an O</a:t>
            </a:r>
          </a:p>
          <a:p>
            <a:pPr lvl="1"/>
            <a:r>
              <a:rPr lang="en-US" dirty="0"/>
              <a:t>The 3</a:t>
            </a:r>
            <a:r>
              <a:rPr lang="en-US" baseline="30000" dirty="0"/>
              <a:t>rd</a:t>
            </a:r>
            <a:r>
              <a:rPr lang="en-US" dirty="0"/>
              <a:t> letter eventually mut be changed to an X</a:t>
            </a:r>
          </a:p>
          <a:p>
            <a:r>
              <a:rPr lang="en-US" dirty="0"/>
              <a:t>If </a:t>
            </a:r>
            <a:r>
              <a:rPr lang="en-US" dirty="0" err="1"/>
              <a:t>self.cost</a:t>
            </a:r>
            <a:r>
              <a:rPr lang="en-US" dirty="0"/>
              <a:t> == ’frequency’:</a:t>
            </a:r>
          </a:p>
          <a:p>
            <a:pPr lvl="1"/>
            <a:r>
              <a:rPr lang="en-US" dirty="0"/>
              <a:t>At least two letters must change (with cost 1+?)</a:t>
            </a:r>
          </a:p>
          <a:p>
            <a:pPr lvl="1"/>
            <a:r>
              <a:rPr lang="en-US" dirty="0"/>
              <a:t>We’ll need to use the word BOX</a:t>
            </a:r>
          </a:p>
          <a:p>
            <a:pPr lvl="1"/>
            <a:r>
              <a:rPr lang="en-US" dirty="0"/>
              <a:t>(We’ll need to use some word with an O in position 1)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DFDF3CD-031D-DA4F-BD8B-E87B2B979E49}"/>
              </a:ext>
            </a:extLst>
          </p:cNvPr>
          <p:cNvSpPr txBox="1">
            <a:spLocks/>
          </p:cNvSpPr>
          <p:nvPr/>
        </p:nvSpPr>
        <p:spPr>
          <a:xfrm>
            <a:off x="4913586" y="245857"/>
            <a:ext cx="5270936" cy="6552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FED =&gt; BED … =&gt; BOX  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A49F207D-04E0-6047-8FB5-579CFCA6B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2262" y="4536469"/>
            <a:ext cx="3063767" cy="178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70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0C55-235E-5B41-AB54-A42409295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45" y="420414"/>
            <a:ext cx="11277600" cy="643758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600" b="1" dirty="0"/>
              <a:t>&gt;&gt; python </a:t>
            </a:r>
            <a:r>
              <a:rPr lang="en-US" sz="3600" b="1" dirty="0" err="1"/>
              <a:t>dcsolve.py</a:t>
            </a:r>
            <a:r>
              <a:rPr lang="en-US" sz="3600" b="1" dirty="0"/>
              <a:t> fed box steps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3200" dirty="0"/>
              <a:t>dc(</a:t>
            </a:r>
            <a:r>
              <a:rPr lang="en-US" sz="3200" dirty="0" err="1"/>
              <a:t>fed,box,steps</a:t>
            </a:r>
            <a:r>
              <a:rPr lang="en-US" sz="3200" dirty="0"/>
              <a:t>) cost:3.00; time:0.000;</a:t>
            </a:r>
            <a:br>
              <a:rPr lang="en-US" sz="3200" dirty="0"/>
            </a:br>
            <a:r>
              <a:rPr lang="en-US" sz="3200" dirty="0" err="1"/>
              <a:t>solution:fed</a:t>
            </a:r>
            <a:r>
              <a:rPr lang="en-US" sz="3200" dirty="0"/>
              <a:t> bed bod box; deltas:[0.0, 0.0, 0.0]; ADMISSIBLE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600" b="1" dirty="0"/>
              <a:t>&gt;&gt; python </a:t>
            </a:r>
            <a:r>
              <a:rPr lang="en-US" sz="3600" b="1" dirty="0" err="1"/>
              <a:t>dcsolve.py</a:t>
            </a:r>
            <a:r>
              <a:rPr lang="en-US" sz="3600" b="1" dirty="0"/>
              <a:t> fed box scrabble</a:t>
            </a:r>
          </a:p>
          <a:p>
            <a:pPr lvl="1">
              <a:lnSpc>
                <a:spcPct val="110000"/>
              </a:lnSpc>
            </a:pPr>
            <a:r>
              <a:rPr lang="en-US" sz="3200" dirty="0"/>
              <a:t>dc(</a:t>
            </a:r>
            <a:r>
              <a:rPr lang="en-US" sz="3200" dirty="0" err="1"/>
              <a:t>fed,box,scrabble</a:t>
            </a:r>
            <a:r>
              <a:rPr lang="en-US" sz="3200" dirty="0"/>
              <a:t>) cost:12.00; time:0.000;</a:t>
            </a:r>
            <a:br>
              <a:rPr lang="en-US" sz="3200" dirty="0"/>
            </a:br>
            <a:r>
              <a:rPr lang="en-US" sz="3200" dirty="0" err="1"/>
              <a:t>solution:fed</a:t>
            </a:r>
            <a:r>
              <a:rPr lang="en-US" sz="3200" dirty="0"/>
              <a:t> bed bod box; deltas:[0.0, 0.0, 0.0]; ADMISSIBLE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600" b="1" dirty="0"/>
              <a:t>&gt;&gt; python </a:t>
            </a:r>
            <a:r>
              <a:rPr lang="en-US" sz="3600" b="1" dirty="0" err="1"/>
              <a:t>dcsolve.py</a:t>
            </a:r>
            <a:r>
              <a:rPr lang="en-US" sz="3600" b="1" dirty="0"/>
              <a:t> fed box frequency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3200" dirty="0"/>
              <a:t>dc(</a:t>
            </a:r>
            <a:r>
              <a:rPr lang="en-US" sz="3200" dirty="0" err="1"/>
              <a:t>fed,box,frequency</a:t>
            </a:r>
            <a:r>
              <a:rPr lang="en-US" sz="3200" dirty="0"/>
              <a:t>) cost:23.15; time:0.068;</a:t>
            </a:r>
            <a:br>
              <a:rPr lang="en-US" sz="3200" dirty="0"/>
            </a:br>
            <a:r>
              <a:rPr lang="en-US" sz="3200" dirty="0" err="1"/>
              <a:t>solution:fed</a:t>
            </a:r>
            <a:r>
              <a:rPr lang="en-US" sz="3200" dirty="0"/>
              <a:t> few new now bow box; deltas:[-15.21, -11.609, -9.274, -7.698, 0.0]; ADMISSIBLE</a:t>
            </a:r>
          </a:p>
          <a:p>
            <a:pPr marL="0" indent="0">
              <a:lnSpc>
                <a:spcPct val="110000"/>
              </a:lnSpc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21776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250</Words>
  <Application>Microsoft Macintosh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HW2 heuristic help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HW2 heuristic help  </dc:title>
  <dc:creator>Tim Finin</dc:creator>
  <cp:lastModifiedBy>Tim Finin</cp:lastModifiedBy>
  <cp:revision>1</cp:revision>
  <dcterms:created xsi:type="dcterms:W3CDTF">2022-02-22T18:32:58Z</dcterms:created>
  <dcterms:modified xsi:type="dcterms:W3CDTF">2022-02-22T19:51:58Z</dcterms:modified>
</cp:coreProperties>
</file>