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2"/>
    <p:restoredTop sz="96654"/>
  </p:normalViewPr>
  <p:slideViewPr>
    <p:cSldViewPr snapToGrid="0" snapToObjects="1" showGuides="1">
      <p:cViewPr varScale="1">
        <p:scale>
          <a:sx n="32" d="100"/>
          <a:sy n="32" d="100"/>
        </p:scale>
        <p:origin x="184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1739B-EE05-5542-99A4-4F95522D2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E2C3D-4747-7D44-A342-CB58310CE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3704F-EA49-1A41-9185-E6EFD2FFC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28F0A-88DA-5F43-8C4A-BC9AEB2A0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128D-2425-6343-A827-9EDF8E179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6418C-579D-6047-BDE4-BA8A952E3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42EE4-F2EB-C140-83CA-79EEE09E6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2D770-8AD2-5247-9F26-3AACD383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FFE0B-81C4-984D-B77F-298297B0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7CBCB-5432-3B4A-AC0C-BE1BF77D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9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1C13BA-FB0E-5C43-9A69-CBD446548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089A66-A596-E946-A3EB-9E2B8AF56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0EAED-0D86-5C42-B11D-098214726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620F6-B140-294B-A24C-40DB5EC84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7CB17-A142-6C4A-A097-61C572C0F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1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555D-0278-1941-9E2B-F8CB9E0E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2B9C1-4DCB-9047-9085-6A85E644E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EAEF2-8148-C947-A6E6-CED791DD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9FEA2-3CE4-5347-9CDC-FEBD14FCF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877B7-BF00-6945-BD77-7ABAFDE7A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9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67310-1E89-6642-9C04-D1E9C9398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8C6F9-3629-A749-A1C0-95D2FF18E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AA918-BCA4-FA42-AD89-305B2097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72A68-A68F-B648-81CE-FDEA2CAC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492C8-59AA-D34B-B0D0-32AD9703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1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F6D34-5811-E346-AA01-2F5372A5D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52553-E10C-7A43-A2CB-5CC77723C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E6194-8516-A141-9206-86ECFDEC8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70793-5E57-8E4E-9735-6D541F5C9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8543A-370D-D147-A18F-5D28F0505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05671-28C8-2640-AF98-8F045C78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8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795-683C-4844-A78F-B54046630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74383-E9E9-DD42-9229-8D49A7DE4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341B99-393B-2D4C-9ACD-4700D9D16A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558333-373C-BA4C-B4B0-79B4111E3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9586F3-D07F-7846-B061-1B7BE87EF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AD91C4-7674-D04D-97D2-3B29D7B8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CB9515-A282-3F44-B9B2-8736F6294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E3BE60-A16E-484B-B9D5-E19EF5F4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2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68FB-F643-EF47-AA1F-9CDF5D9CC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EEC33-F84D-D141-BFA0-08F75DCD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122FDC-BFA1-4C45-96FB-F4116AEB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6C6641-4853-F847-9C87-4FAFAF2B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9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002B0-4FB5-7245-8564-B6FC9A555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4B124-F6A2-E04C-B4C6-6C9DE04A0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37301-083E-DF44-8533-EFB504194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336E-61A5-1D41-AF42-D11A622AB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0D955-7716-1F48-BFCE-9EE757EC0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81860-8ED3-1E48-B59E-E2543D575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179DF-8F2D-0648-8389-8CD56C1E6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5E213-9ACF-8546-AD2C-504C51C7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B2E56-056B-C441-B186-DC6FC2E1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0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63466-ECD3-024D-9BA6-73A46F9F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DC3CFF-B65D-674E-A5F7-8933D6DB6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BD5F1-C72B-6546-B64E-DBD945FDA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272E6-C1A2-7446-838D-D83052F4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3DAF5-DFB7-5245-AE88-F340DEC7C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E35DB-C8C3-E844-BD94-BD17E855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3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E27998-F111-C64C-939F-A4064ED15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F40DC-4BC3-B54A-83F9-126DDC9F6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1D5B-777C-EE48-84C7-6930A1CA3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DA774-0C0D-AF44-9C28-BBCBB8153035}" type="datetimeFigureOut">
              <a:rPr lang="en-US" smtClean="0"/>
              <a:t>2/8/22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A2FC5-B5B5-6B46-AE75-BFED0CCF3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081D7-9C77-2248-8A85-FC3F0518BA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414D9-E968-C84C-969F-710E76DE4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3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C60FF-6FA7-C246-84C5-E5DD3DA77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Channeling Jamie </a:t>
            </a:r>
            <a:r>
              <a:rPr lang="en-US" sz="6000" b="1" dirty="0" err="1"/>
              <a:t>Zawinski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D804D-714D-2B4E-80BF-2670B4CDF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56" y="2700268"/>
            <a:ext cx="10055087" cy="1881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Some people, when confronted with a problem, think “I know, I'll use regular expressions.”   Now they have two problems.</a:t>
            </a:r>
          </a:p>
        </p:txBody>
      </p:sp>
    </p:spTree>
    <p:extLst>
      <p:ext uri="{BB962C8B-B14F-4D97-AF65-F5344CB8AC3E}">
        <p14:creationId xmlns:p14="http://schemas.microsoft.com/office/powerpoint/2010/main" val="353857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C60FF-6FA7-C246-84C5-E5DD3DA77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Channeling Jamie </a:t>
            </a:r>
            <a:r>
              <a:rPr lang="en-US" sz="6000" b="1" dirty="0" err="1"/>
              <a:t>Zawinski</a:t>
            </a:r>
            <a:endParaRPr lang="en-US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D804D-714D-2B4E-80BF-2670B4CDF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456" y="2700268"/>
            <a:ext cx="10055087" cy="1881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Some people, when confronted with an AI problem, think “I know, I’ll train neural network models.”   Now they have two problems.</a:t>
            </a:r>
          </a:p>
        </p:txBody>
      </p:sp>
    </p:spTree>
    <p:extLst>
      <p:ext uri="{BB962C8B-B14F-4D97-AF65-F5344CB8AC3E}">
        <p14:creationId xmlns:p14="http://schemas.microsoft.com/office/powerpoint/2010/main" val="63128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58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Channeling Jamie Zawinski</vt:lpstr>
      <vt:lpstr>Channeling Jamie Zawinski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Channeling Jamie Zawinski</dc:title>
  <dc:creator>Tim Finin</dc:creator>
  <cp:lastModifiedBy>Tim Finin</cp:lastModifiedBy>
  <cp:revision>1</cp:revision>
  <dcterms:created xsi:type="dcterms:W3CDTF">2022-02-08T20:55:57Z</dcterms:created>
  <dcterms:modified xsi:type="dcterms:W3CDTF">2022-02-09T19:19:03Z</dcterms:modified>
</cp:coreProperties>
</file>