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9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222"/>
    <p:restoredTop sz="96654"/>
  </p:normalViewPr>
  <p:slideViewPr>
    <p:cSldViewPr snapToGrid="0" snapToObjects="1" showGuides="1">
      <p:cViewPr varScale="1">
        <p:scale>
          <a:sx n="32" d="100"/>
          <a:sy n="32" d="100"/>
        </p:scale>
        <p:origin x="184" y="56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F1739B-EE05-5542-99A4-4F95522D24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61E2C3D-4747-7D44-A342-CB58310CE68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63704F-EA49-1A41-9185-E6EFD2FFC0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DA774-0C0D-AF44-9C28-BBCBB8153035}" type="datetimeFigureOut">
              <a:rPr lang="en-US" smtClean="0"/>
              <a:t>2/8/22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C28F0A-88DA-5F43-8C4A-BC9AEB2A01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92128D-2425-6343-A827-9EDF8E179B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414D9-E968-C84C-969F-710E76DE41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6838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E6418C-579D-6047-BDE4-BA8A952E37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0A42EE4-F2EB-C140-83CA-79EEE09E64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62D770-8AD2-5247-9F26-3AACD3839C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DA774-0C0D-AF44-9C28-BBCBB8153035}" type="datetimeFigureOut">
              <a:rPr lang="en-US" smtClean="0"/>
              <a:t>2/8/22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1FFE0B-81C4-984D-B77F-298297B02E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27CBCB-5432-3B4A-AC0C-BE1BF77DCC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414D9-E968-C84C-969F-710E76DE41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76972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41C13BA-FB0E-5C43-9A69-CBD446548D9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E089A66-A596-E946-A3EB-9E2B8AF56EB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70EAED-0D86-5C42-B11D-098214726E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DA774-0C0D-AF44-9C28-BBCBB8153035}" type="datetimeFigureOut">
              <a:rPr lang="en-US" smtClean="0"/>
              <a:t>2/8/22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F620F6-B140-294B-A24C-40DB5EC84F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B7CB17-A142-6C4A-A097-61C572C0F6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414D9-E968-C84C-969F-710E76DE41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03181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35555D-0278-1941-9E2B-F8CB9E0E5B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92B9C1-4DCB-9047-9085-6A85E644EE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1EAEF2-8148-C947-A6E6-CED791DDCE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DA774-0C0D-AF44-9C28-BBCBB8153035}" type="datetimeFigureOut">
              <a:rPr lang="en-US" smtClean="0"/>
              <a:t>2/8/22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C9FEA2-3CE4-5347-9CDC-FEBD14FCF5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2877B7-BF00-6945-BD77-7ABAFDE7AD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414D9-E968-C84C-969F-710E76DE41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49988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E67310-1E89-6642-9C04-D1E9C9398A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308C6F9-3629-A749-A1C0-95D2FF18E7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DAA918-BCA4-FA42-AD89-305B2097B5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DA774-0C0D-AF44-9C28-BBCBB8153035}" type="datetimeFigureOut">
              <a:rPr lang="en-US" smtClean="0"/>
              <a:t>2/8/22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872A68-A68F-B648-81CE-FDEA2CACBB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E492C8-59AA-D34B-B0D0-32AD970313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414D9-E968-C84C-969F-710E76DE41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78183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1F6D34-5811-E346-AA01-2F5372A5D3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352553-E10C-7A43-A2CB-5CC77723CC1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53E6194-8516-A141-9206-86ECFDEC878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7370793-5E57-8E4E-9735-6D541F5C97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DA774-0C0D-AF44-9C28-BBCBB8153035}" type="datetimeFigureOut">
              <a:rPr lang="en-US" smtClean="0"/>
              <a:t>2/8/22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678543A-370D-D147-A18F-5D28F05059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E705671-28C8-2640-AF98-8F045C7848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414D9-E968-C84C-969F-710E76DE41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57814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00D795-683C-4844-A78F-B54046630B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6674383-E9E9-DD42-9229-8D49A7DE4F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B341B99-393B-2D4C-9ACD-4700D9D16A5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3558333-373C-BA4C-B4B0-79B4111E3D5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A9586F3-D07F-7846-B061-1B7BE87EF69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8AD91C4-7674-D04D-97D2-3B29D7B8A2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DA774-0C0D-AF44-9C28-BBCBB8153035}" type="datetimeFigureOut">
              <a:rPr lang="en-US" smtClean="0"/>
              <a:t>2/8/22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8CB9515-A282-3F44-B9B2-8736F62945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6E3BE60-A16E-484B-B9D5-E19EF5F4C8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414D9-E968-C84C-969F-710E76DE41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03256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E068FB-F643-EF47-AA1F-9CDF5D9CC9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C3EEC33-F84D-D141-BFA0-08F75DCD7C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DA774-0C0D-AF44-9C28-BBCBB8153035}" type="datetimeFigureOut">
              <a:rPr lang="en-US" smtClean="0"/>
              <a:t>2/8/22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A122FDC-BFA1-4C45-96FB-F4116AEB47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96C6641-4853-F847-9C87-4FAFAF2BA8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414D9-E968-C84C-969F-710E76DE41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75926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C2002B0-4FB5-7245-8564-B6FC9A5553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DA774-0C0D-AF44-9C28-BBCBB8153035}" type="datetimeFigureOut">
              <a:rPr lang="en-US" smtClean="0"/>
              <a:t>2/8/22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DA4B124-F6A2-E04C-B4C6-6C9DE04A01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DF37301-083E-DF44-8533-EFB5041943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414D9-E968-C84C-969F-710E76DE41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9548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BA336E-61A5-1D41-AF42-D11A622AB8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70D955-7716-1F48-BFCE-9EE757EC0A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2281860-8ED3-1E48-B59E-E2543D57513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59179DF-8F2D-0648-8389-8CD56C1E6D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DA774-0C0D-AF44-9C28-BBCBB8153035}" type="datetimeFigureOut">
              <a:rPr lang="en-US" smtClean="0"/>
              <a:t>2/8/22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155E213-9ACF-8546-AD2C-504C51C7F5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9B2E56-056B-C441-B186-DC6FC2E1E8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414D9-E968-C84C-969F-710E76DE41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59063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A63466-ECD3-024D-9BA6-73A46F9F21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8DC3CFF-B65D-674E-A5F7-8933D6DB602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F6BD5F1-C72B-6546-B64E-DBD945FDA87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D2272E6-C1A2-7446-838D-D83052F4E4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DA774-0C0D-AF44-9C28-BBCBB8153035}" type="datetimeFigureOut">
              <a:rPr lang="en-US" smtClean="0"/>
              <a:t>2/8/22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D33DAF5-DFB7-5245-AE88-F340DEC7C7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75E35DB-C8C3-E844-BD94-BD17E855CE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414D9-E968-C84C-969F-710E76DE41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7374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FE27998-F111-C64C-939F-A4064ED15E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BF40DC-4BC3-B54A-83F9-126DDC9F65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C71D5B-777C-EE48-84C7-6930A1CA351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7DA774-0C0D-AF44-9C28-BBCBB8153035}" type="datetimeFigureOut">
              <a:rPr lang="en-US" smtClean="0"/>
              <a:t>2/8/22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AA2FC5-B5B5-6B46-AE75-BFED0CCF34D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2081D7-9C77-2248-8A85-FC3F0518BAD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B414D9-E968-C84C-969F-710E76DE41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05373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AC60FF-6FA7-C246-84C5-E5DD3DA778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000" b="1" dirty="0"/>
              <a:t>Channeling Jamie </a:t>
            </a:r>
            <a:r>
              <a:rPr lang="en-US" sz="6000" b="1" dirty="0" err="1"/>
              <a:t>Zawinski</a:t>
            </a:r>
            <a:endParaRPr lang="en-US" sz="60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4D804D-714D-2B4E-80BF-2670B4CDF8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8456" y="2700268"/>
            <a:ext cx="10055087" cy="188167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dirty="0"/>
              <a:t>Some people, when confronted with a problem, think “I know, I'll use regular expressions.”   Now they have two problems.</a:t>
            </a:r>
          </a:p>
        </p:txBody>
      </p:sp>
    </p:spTree>
    <p:extLst>
      <p:ext uri="{BB962C8B-B14F-4D97-AF65-F5344CB8AC3E}">
        <p14:creationId xmlns:p14="http://schemas.microsoft.com/office/powerpoint/2010/main" val="35385795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AC60FF-6FA7-C246-84C5-E5DD3DA778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000" b="1" dirty="0"/>
              <a:t>Channeling Jamie </a:t>
            </a:r>
            <a:r>
              <a:rPr lang="en-US" sz="6000" b="1" dirty="0" err="1"/>
              <a:t>Zawinski</a:t>
            </a:r>
            <a:endParaRPr lang="en-US" sz="60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4D804D-714D-2B4E-80BF-2670B4CDF8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8456" y="2700268"/>
            <a:ext cx="10055087" cy="188167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dirty="0"/>
              <a:t>Some people, when confronted with an AI problem, think “I know, I’ll train neural network models.”   Now they have two problems.</a:t>
            </a:r>
          </a:p>
        </p:txBody>
      </p:sp>
    </p:spTree>
    <p:extLst>
      <p:ext uri="{BB962C8B-B14F-4D97-AF65-F5344CB8AC3E}">
        <p14:creationId xmlns:p14="http://schemas.microsoft.com/office/powerpoint/2010/main" val="6312889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1343</TotalTime>
  <Words>58</Words>
  <Application>Microsoft Macintosh PowerPoint</Application>
  <PresentationFormat>Widescreen</PresentationFormat>
  <Paragraphs>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Channeling Jamie Zawinski</vt:lpstr>
      <vt:lpstr>Channeling Jamie Zawinski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Channeling Jamie Zawinski</dc:title>
  <dc:creator>Tim Finin</dc:creator>
  <cp:lastModifiedBy>Tim Finin</cp:lastModifiedBy>
  <cp:revision>1</cp:revision>
  <dcterms:created xsi:type="dcterms:W3CDTF">2022-02-08T20:55:57Z</dcterms:created>
  <dcterms:modified xsi:type="dcterms:W3CDTF">2022-02-09T19:19:03Z</dcterms:modified>
</cp:coreProperties>
</file>